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7" r:id="rId2"/>
    <p:sldId id="258" r:id="rId3"/>
    <p:sldId id="259" r:id="rId4"/>
    <p:sldId id="260" r:id="rId5"/>
    <p:sldId id="261" r:id="rId6"/>
    <p:sldId id="263" r:id="rId7"/>
    <p:sldId id="264" r:id="rId8"/>
    <p:sldId id="266" r:id="rId9"/>
    <p:sldId id="265" r:id="rId10"/>
    <p:sldId id="262"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50085-94C3-42F1-A3BE-0A9568321D79}"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1F2BAAAB-81EB-4F66-B0A8-2CCD2FCCD61A}">
      <dgm:prSet/>
      <dgm:spPr/>
      <dgm:t>
        <a:bodyPr/>
        <a:lstStyle/>
        <a:p>
          <a:r>
            <a:rPr lang="en-US" baseline="0" dirty="0"/>
            <a:t>Military Purpose -  It will  be utilized as a military robot using a few modifications on it such as Guns, Radar, GPS ,etc . Where military rangers can not go, it may be utilized as a surveillance bot. Even Russian Army has produced some prototypes of these robots will be contained in the military sooner	</a:t>
          </a:r>
          <a:endParaRPr lang="en-US" dirty="0"/>
        </a:p>
      </dgm:t>
    </dgm:pt>
    <dgm:pt modelId="{752FC4D1-5B91-4871-A6C1-796FB65E01AD}" type="parTrans" cxnId="{79460B3C-14EF-482F-AF25-7BEBF3B448C2}">
      <dgm:prSet/>
      <dgm:spPr/>
      <dgm:t>
        <a:bodyPr/>
        <a:lstStyle/>
        <a:p>
          <a:endParaRPr lang="en-US"/>
        </a:p>
      </dgm:t>
    </dgm:pt>
    <dgm:pt modelId="{2E38965B-0E22-4ACE-B4D8-08FC6B46B078}" type="sibTrans" cxnId="{79460B3C-14EF-482F-AF25-7BEBF3B448C2}">
      <dgm:prSet/>
      <dgm:spPr/>
      <dgm:t>
        <a:bodyPr/>
        <a:lstStyle/>
        <a:p>
          <a:endParaRPr lang="en-US"/>
        </a:p>
      </dgm:t>
    </dgm:pt>
    <dgm:pt modelId="{E4D849C0-1C3C-449E-84FF-E3AECE11FAF9}">
      <dgm:prSet/>
      <dgm:spPr/>
      <dgm:t>
        <a:bodyPr/>
        <a:lstStyle/>
        <a:p>
          <a:r>
            <a:rPr lang="en-US" baseline="0" dirty="0"/>
            <a:t>Smart Mechanism - With it’s mechanism it  maximum </a:t>
          </a:r>
          <a:r>
            <a:rPr lang="en-US" baseline="0" dirty="0" err="1"/>
            <a:t>efficancy</a:t>
          </a:r>
          <a:r>
            <a:rPr lang="en-US" baseline="0" dirty="0"/>
            <a:t> for transferring as it’s motivated from nature  ( MOVES LIKE Spider), it consumes less electricity. It’s also very much shock and light absorbing if it’s composed of lighter and proper stuff like carbon fiber etc.	</a:t>
          </a:r>
          <a:endParaRPr lang="en-US" dirty="0"/>
        </a:p>
      </dgm:t>
    </dgm:pt>
    <dgm:pt modelId="{8727BB74-CB99-4EF5-98AF-817706CB049E}" type="parTrans" cxnId="{9AB79CC8-7030-46B0-9FBA-1ED0B2B2741F}">
      <dgm:prSet/>
      <dgm:spPr/>
      <dgm:t>
        <a:bodyPr/>
        <a:lstStyle/>
        <a:p>
          <a:endParaRPr lang="en-US"/>
        </a:p>
      </dgm:t>
    </dgm:pt>
    <dgm:pt modelId="{4BD99682-ECAB-437A-87FE-8A9670C958EB}" type="sibTrans" cxnId="{9AB79CC8-7030-46B0-9FBA-1ED0B2B2741F}">
      <dgm:prSet/>
      <dgm:spPr/>
      <dgm:t>
        <a:bodyPr/>
        <a:lstStyle/>
        <a:p>
          <a:endParaRPr lang="en-US"/>
        </a:p>
      </dgm:t>
    </dgm:pt>
    <dgm:pt modelId="{294941ED-801E-49BA-9B4D-4783692A0839}">
      <dgm:prSet/>
      <dgm:spPr/>
      <dgm:t>
        <a:bodyPr/>
        <a:lstStyle/>
        <a:p>
          <a:r>
            <a:rPr lang="en-US" baseline="0"/>
            <a:t>Rough Terrain Use - Since it’s an all terrain vehicle it may be utilized for Planetry Exploration such as Mars since it’s highest payload to weight ratio compared to some other robots. </a:t>
          </a:r>
          <a:endParaRPr lang="en-US"/>
        </a:p>
      </dgm:t>
    </dgm:pt>
    <dgm:pt modelId="{AE69CDE1-B8FC-4C82-B88A-B9BE3976E912}" type="parTrans" cxnId="{5A178EAA-688A-42D6-A09C-B36A2CAB28DE}">
      <dgm:prSet/>
      <dgm:spPr/>
      <dgm:t>
        <a:bodyPr/>
        <a:lstStyle/>
        <a:p>
          <a:endParaRPr lang="en-US"/>
        </a:p>
      </dgm:t>
    </dgm:pt>
    <dgm:pt modelId="{B9726250-CE46-466D-9A19-3A0888D760B7}" type="sibTrans" cxnId="{5A178EAA-688A-42D6-A09C-B36A2CAB28DE}">
      <dgm:prSet/>
      <dgm:spPr/>
      <dgm:t>
        <a:bodyPr/>
        <a:lstStyle/>
        <a:p>
          <a:endParaRPr lang="en-US"/>
        </a:p>
      </dgm:t>
    </dgm:pt>
    <dgm:pt modelId="{41428377-67EE-48BA-93D4-3DD4ACA1EC2B}" type="pres">
      <dgm:prSet presAssocID="{8F450085-94C3-42F1-A3BE-0A9568321D79}" presName="linear" presStyleCnt="0">
        <dgm:presLayoutVars>
          <dgm:animLvl val="lvl"/>
          <dgm:resizeHandles val="exact"/>
        </dgm:presLayoutVars>
      </dgm:prSet>
      <dgm:spPr/>
    </dgm:pt>
    <dgm:pt modelId="{7B27A7A7-D6C3-4384-8E2C-5B49E9ED99E3}" type="pres">
      <dgm:prSet presAssocID="{1F2BAAAB-81EB-4F66-B0A8-2CCD2FCCD61A}" presName="parentText" presStyleLbl="node1" presStyleIdx="0" presStyleCnt="3" custLinFactY="-12378" custLinFactNeighborX="147" custLinFactNeighborY="-100000">
        <dgm:presLayoutVars>
          <dgm:chMax val="0"/>
          <dgm:bulletEnabled val="1"/>
        </dgm:presLayoutVars>
      </dgm:prSet>
      <dgm:spPr/>
    </dgm:pt>
    <dgm:pt modelId="{61A0A24F-7E84-4596-8D69-F3F0CB6BFAEA}" type="pres">
      <dgm:prSet presAssocID="{2E38965B-0E22-4ACE-B4D8-08FC6B46B078}" presName="spacer" presStyleCnt="0"/>
      <dgm:spPr/>
    </dgm:pt>
    <dgm:pt modelId="{71F40991-F832-4136-8817-8EDC7FB2EB98}" type="pres">
      <dgm:prSet presAssocID="{E4D849C0-1C3C-449E-84FF-E3AECE11FAF9}" presName="parentText" presStyleLbl="node1" presStyleIdx="1" presStyleCnt="3" custLinFactNeighborY="31132">
        <dgm:presLayoutVars>
          <dgm:chMax val="0"/>
          <dgm:bulletEnabled val="1"/>
        </dgm:presLayoutVars>
      </dgm:prSet>
      <dgm:spPr/>
    </dgm:pt>
    <dgm:pt modelId="{D60EF7EF-4DEB-4428-923B-372C785191BA}" type="pres">
      <dgm:prSet presAssocID="{4BD99682-ECAB-437A-87FE-8A9670C958EB}" presName="spacer" presStyleCnt="0"/>
      <dgm:spPr/>
    </dgm:pt>
    <dgm:pt modelId="{4D468E97-5BF3-4A4B-91AD-F80D28C5F538}" type="pres">
      <dgm:prSet presAssocID="{294941ED-801E-49BA-9B4D-4783692A0839}" presName="parentText" presStyleLbl="node1" presStyleIdx="2" presStyleCnt="3" custLinFactY="15895" custLinFactNeighborY="100000">
        <dgm:presLayoutVars>
          <dgm:chMax val="0"/>
          <dgm:bulletEnabled val="1"/>
        </dgm:presLayoutVars>
      </dgm:prSet>
      <dgm:spPr/>
    </dgm:pt>
  </dgm:ptLst>
  <dgm:cxnLst>
    <dgm:cxn modelId="{79460B3C-14EF-482F-AF25-7BEBF3B448C2}" srcId="{8F450085-94C3-42F1-A3BE-0A9568321D79}" destId="{1F2BAAAB-81EB-4F66-B0A8-2CCD2FCCD61A}" srcOrd="0" destOrd="0" parTransId="{752FC4D1-5B91-4871-A6C1-796FB65E01AD}" sibTransId="{2E38965B-0E22-4ACE-B4D8-08FC6B46B078}"/>
    <dgm:cxn modelId="{3E1701A7-8143-B742-8A95-3FE70D55C984}" type="presOf" srcId="{294941ED-801E-49BA-9B4D-4783692A0839}" destId="{4D468E97-5BF3-4A4B-91AD-F80D28C5F538}" srcOrd="0" destOrd="0" presId="urn:microsoft.com/office/officeart/2005/8/layout/vList2"/>
    <dgm:cxn modelId="{5A178EAA-688A-42D6-A09C-B36A2CAB28DE}" srcId="{8F450085-94C3-42F1-A3BE-0A9568321D79}" destId="{294941ED-801E-49BA-9B4D-4783692A0839}" srcOrd="2" destOrd="0" parTransId="{AE69CDE1-B8FC-4C82-B88A-B9BE3976E912}" sibTransId="{B9726250-CE46-466D-9A19-3A0888D760B7}"/>
    <dgm:cxn modelId="{A54559B1-3FC4-1E45-AC4B-2BC67C51E411}" type="presOf" srcId="{8F450085-94C3-42F1-A3BE-0A9568321D79}" destId="{41428377-67EE-48BA-93D4-3DD4ACA1EC2B}" srcOrd="0" destOrd="0" presId="urn:microsoft.com/office/officeart/2005/8/layout/vList2"/>
    <dgm:cxn modelId="{9AB79CC8-7030-46B0-9FBA-1ED0B2B2741F}" srcId="{8F450085-94C3-42F1-A3BE-0A9568321D79}" destId="{E4D849C0-1C3C-449E-84FF-E3AECE11FAF9}" srcOrd="1" destOrd="0" parTransId="{8727BB74-CB99-4EF5-98AF-817706CB049E}" sibTransId="{4BD99682-ECAB-437A-87FE-8A9670C958EB}"/>
    <dgm:cxn modelId="{CC6271D2-6269-B044-BF07-43ADB9B7E28F}" type="presOf" srcId="{1F2BAAAB-81EB-4F66-B0A8-2CCD2FCCD61A}" destId="{7B27A7A7-D6C3-4384-8E2C-5B49E9ED99E3}" srcOrd="0" destOrd="0" presId="urn:microsoft.com/office/officeart/2005/8/layout/vList2"/>
    <dgm:cxn modelId="{807DBBED-9BE7-1841-8352-F1227722C9B8}" type="presOf" srcId="{E4D849C0-1C3C-449E-84FF-E3AECE11FAF9}" destId="{71F40991-F832-4136-8817-8EDC7FB2EB98}" srcOrd="0" destOrd="0" presId="urn:microsoft.com/office/officeart/2005/8/layout/vList2"/>
    <dgm:cxn modelId="{387656D3-DC43-DE40-A9EC-938C1B6C43F2}" type="presParOf" srcId="{41428377-67EE-48BA-93D4-3DD4ACA1EC2B}" destId="{7B27A7A7-D6C3-4384-8E2C-5B49E9ED99E3}" srcOrd="0" destOrd="0" presId="urn:microsoft.com/office/officeart/2005/8/layout/vList2"/>
    <dgm:cxn modelId="{28003B8E-CBFB-CC48-988C-2D5D18FD9984}" type="presParOf" srcId="{41428377-67EE-48BA-93D4-3DD4ACA1EC2B}" destId="{61A0A24F-7E84-4596-8D69-F3F0CB6BFAEA}" srcOrd="1" destOrd="0" presId="urn:microsoft.com/office/officeart/2005/8/layout/vList2"/>
    <dgm:cxn modelId="{70E7E0D4-C030-1247-A23B-BD8C7CA7A05A}" type="presParOf" srcId="{41428377-67EE-48BA-93D4-3DD4ACA1EC2B}" destId="{71F40991-F832-4136-8817-8EDC7FB2EB98}" srcOrd="2" destOrd="0" presId="urn:microsoft.com/office/officeart/2005/8/layout/vList2"/>
    <dgm:cxn modelId="{BD602B5B-9C24-8147-A782-9895817B8862}" type="presParOf" srcId="{41428377-67EE-48BA-93D4-3DD4ACA1EC2B}" destId="{D60EF7EF-4DEB-4428-923B-372C785191BA}" srcOrd="3" destOrd="0" presId="urn:microsoft.com/office/officeart/2005/8/layout/vList2"/>
    <dgm:cxn modelId="{0E1A9D59-8C9F-4544-AE91-70783B8DFA67}" type="presParOf" srcId="{41428377-67EE-48BA-93D4-3DD4ACA1EC2B}" destId="{4D468E97-5BF3-4A4B-91AD-F80D28C5F5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7A7A7-D6C3-4384-8E2C-5B49E9ED99E3}">
      <dsp:nvSpPr>
        <dsp:cNvPr id="0" name=""/>
        <dsp:cNvSpPr/>
      </dsp:nvSpPr>
      <dsp:spPr>
        <a:xfrm>
          <a:off x="0" y="275478"/>
          <a:ext cx="10718187" cy="1044809"/>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Military Purpose -  It will  be utilized as a military robot using a few modifications on it such as Guns, Radar, GPS ,etc . Where military rangers can not go, it may be utilized as a surveillance bot. Even Russian Army has produced some prototypes of these robots will be contained in the military sooner	</a:t>
          </a:r>
          <a:endParaRPr lang="en-US" sz="1900" kern="1200" dirty="0"/>
        </a:p>
      </dsp:txBody>
      <dsp:txXfrm>
        <a:off x="51003" y="326481"/>
        <a:ext cx="10616181" cy="942803"/>
      </dsp:txXfrm>
    </dsp:sp>
    <dsp:sp modelId="{71F40991-F832-4136-8817-8EDC7FB2EB98}">
      <dsp:nvSpPr>
        <dsp:cNvPr id="0" name=""/>
        <dsp:cNvSpPr/>
      </dsp:nvSpPr>
      <dsp:spPr>
        <a:xfrm>
          <a:off x="0" y="1576090"/>
          <a:ext cx="10718187" cy="1044809"/>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dirty="0"/>
            <a:t>Smart Mechanism - With it’s mechanism it  maximum </a:t>
          </a:r>
          <a:r>
            <a:rPr lang="en-US" sz="1900" kern="1200" baseline="0" dirty="0" err="1"/>
            <a:t>efficancy</a:t>
          </a:r>
          <a:r>
            <a:rPr lang="en-US" sz="1900" kern="1200" baseline="0" dirty="0"/>
            <a:t> for transferring as it’s motivated from nature  ( MOVES LIKE Spider), it consumes less electricity. It’s also very much shock and light absorbing if it’s composed of lighter and proper stuff like carbon fiber etc.	</a:t>
          </a:r>
          <a:endParaRPr lang="en-US" sz="1900" kern="1200" dirty="0"/>
        </a:p>
      </dsp:txBody>
      <dsp:txXfrm>
        <a:off x="51003" y="1627093"/>
        <a:ext cx="10616181" cy="942803"/>
      </dsp:txXfrm>
    </dsp:sp>
    <dsp:sp modelId="{4D468E97-5BF3-4A4B-91AD-F80D28C5F538}">
      <dsp:nvSpPr>
        <dsp:cNvPr id="0" name=""/>
        <dsp:cNvSpPr/>
      </dsp:nvSpPr>
      <dsp:spPr>
        <a:xfrm>
          <a:off x="0" y="2879378"/>
          <a:ext cx="10718187" cy="1044809"/>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baseline="0"/>
            <a:t>Rough Terrain Use - Since it’s an all terrain vehicle it may be utilized for Planetry Exploration such as Mars since it’s highest payload to weight ratio compared to some other robots. </a:t>
          </a:r>
          <a:endParaRPr lang="en-US" sz="1900" kern="1200"/>
        </a:p>
      </dsp:txBody>
      <dsp:txXfrm>
        <a:off x="51003" y="2930381"/>
        <a:ext cx="10616181" cy="942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7T16:54:58.417"/>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0T11:11:20.852"/>
    </inkml:context>
    <inkml:brush xml:id="br0">
      <inkml:brushProperty name="width" value="0.025" units="cm"/>
      <inkml:brushProperty name="height" value="0.02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0T11:11:21.253"/>
    </inkml:context>
    <inkml:brush xml:id="br0">
      <inkml:brushProperty name="width" value="0.025" units="cm"/>
      <inkml:brushProperty name="height" value="0.025" units="cm"/>
      <inkml:brushProperty name="color" value="#FFFFFF"/>
    </inkml:brush>
  </inkml:definitions>
  <inkml:trace contextRef="#ctx0" brushRef="#br0">17 0 24575,'-7'7'0,"-2"3"-8191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7T16:55:04.279"/>
    </inkml:context>
    <inkml:brush xml:id="br0">
      <inkml:brushProperty name="width" value="0.05" units="cm"/>
      <inkml:brushProperty name="height" value="0.05" units="cm"/>
      <inkml:brushProperty name="ignorePressure" value="1"/>
    </inkml:brush>
  </inkml:definitions>
  <inkml:trace contextRef="#ctx0" brushRef="#br0">0 1649,'3860'-1639,"-3836"1629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7T17:02:48.131"/>
    </inkml:context>
    <inkml:brush xml:id="br0">
      <inkml:brushProperty name="width" value="0.05" units="cm"/>
      <inkml:brushProperty name="height" value="0.05" units="cm"/>
      <inkml:brushProperty name="ignorePressure" value="1"/>
    </inkml:brush>
  </inkml:definitions>
  <inkml:trace contextRef="#ctx0" brushRef="#br0">276 1171,'2740'-1163,"-2721"1155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7T16:56:07.969"/>
    </inkml:context>
    <inkml:brush xml:id="br0">
      <inkml:brushProperty name="width" value="0.05" units="cm"/>
      <inkml:brushProperty name="height" value="0.05" units="cm"/>
      <inkml:brushProperty name="ignorePressure" value="1"/>
    </inkml:brush>
  </inkml:definitions>
  <inkml:trace contextRef="#ctx0" brushRef="#br0">0 1,'3825'1545,"-3802"-1536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7T16:57:18.028"/>
    </inkml:context>
    <inkml:brush xml:id="br0">
      <inkml:brushProperty name="width" value="0.05" units="cm"/>
      <inkml:brushProperty name="height" value="0.05" units="cm"/>
      <inkml:brushProperty name="ignorePressure" value="1"/>
    </inkml:brush>
  </inkml:definitions>
  <inkml:trace contextRef="#ctx0" brushRef="#br0">3350 1422,'-3315'-1407,"3280"1392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16:57:21.906"/>
    </inkml:context>
    <inkml:brush xml:id="br0">
      <inkml:brushProperty name="width" value="0.05" units="cm"/>
      <inkml:brushProperty name="height" value="0.05" units="cm"/>
    </inkml:brush>
  </inkml:definitions>
  <inkml:trace contextRef="#ctx0" brushRef="#br0">0 21 24575,'0'-9'0,"0"-2"-8191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0T11:10:49.448"/>
    </inkml:context>
    <inkml:brush xml:id="br0">
      <inkml:brushProperty name="width" value="0.025" units="cm"/>
      <inkml:brushProperty name="height" value="0.025" units="cm"/>
      <inkml:brushProperty name="color" value="#FFFFFF"/>
    </inkml:brush>
  </inkml:definitions>
  <inkml:trace contextRef="#ctx0" brushRef="#br0">0 448 24575,'3'-1'0,"0"1"0,-1-1 0,1 0 0,0 0 0,-1 0 0,1 0 0,-1-1 0,1 1 0,-1-1 0,0 1 0,1-1 0,-1 0 0,0 0 0,0 0 0,0 0 0,-1 0 0,1 0 0,0-1 0,-1 1 0,1-1 0,1-4 0,2-2 0,-1-1 0,0 1 0,-1-1 0,4-18 0,-1-7 0,-4 18 0,1 0 0,1 0 0,8-24 0,-4 18 0,-2 1 0,-1-2 0,0 1 0,1-33 0,-5 46 0,-1 7 0,1-1 0,-1 1 0,1-1 0,0 1 0,0-1 0,0 1 0,1-1 0,-1 1 0,1 0 0,0 0 0,3-5 0,-4 7 0,0 0 0,0 0 0,0 0 0,0 0 0,0 1 0,0-1 0,1 0 0,-1 1 0,0-1 0,0 1 0,0-1 0,1 1 0,-1 0 0,0-1 0,0 1 0,1 0 0,-1 0 0,0 0 0,1 0 0,-1 0 0,0 0 0,1 0 0,-1 1 0,0-1 0,0 0 0,1 1 0,-1-1 0,0 1 0,0-1 0,0 1 0,0-1 0,1 1 0,-1 0 0,0 0 0,1 1 0,4 3 0,-1 0 0,1 1 0,-1 0 0,0 0 0,-1 0 0,1 0 0,-1 1 0,-1 0 0,1-1 0,-1 2 0,0-1 0,-1 0 0,0 0 0,0 1 0,2 14 0,0 12 0,-2-1 0,-2 44 0,0-66 0,0 11 0,1-14 0,-1 0 0,0 0 0,-1 0 0,1 0 0,-2 0 0,1 0 0,-5 13 0,6-20 0,0 0 0,-1 0 0,1 0 0,-1-1 0,1 1 0,-1 0 0,1 0 0,-1 0 0,0-1 0,1 1 0,-1 0 0,0-1 0,0 1 0,1-1 0,-1 1 0,0-1 0,0 1 0,0-1 0,0 0 0,1 1 0,-1-1 0,0 0 0,0 1 0,0-1 0,0 0 0,-1 0 0,0 0 0,0-1 0,0 1 0,0-1 0,0 1 0,0-1 0,0 0 0,1 0 0,-1 0 0,0 0 0,0 0 0,-2-2 0,-2-2 0,0-1 0,1 1 0,-1-1 0,1 0 0,-5-10 0,-32-59 0,-49-125 0,145 370 0,-34-106 0,13 71 0,-21-80 0,22 63 0,-27-105 0,-6-18 0,-6-23 0,-15-62 0,-48-198 0,58 244 0,10 35 0,-2 0 0,1 0 0,-1 0 0,-1 0 0,0 0 0,0 0 0,-1 1 0,0-1 0,0 1 0,-9-12 0,13 19 0,0 1 0,-1 0 0,1 0 0,0-1 0,0 1 0,0 0 0,-1 0 0,1-1 0,0 1 0,0 0 0,-1 0 0,1 0 0,0-1 0,0 1 0,-1 0 0,1 0 0,0 0 0,-1 0 0,1 0 0,0 0 0,0 0 0,-1 0 0,1 0 0,0 0 0,-1 0 0,1 0 0,0 0 0,-1 0 0,1 0 0,0 0 0,-1 0 0,1 0 0,0 0 0,0 0 0,-1 0 0,1 0 0,-1 1 0,-3 12 0,5 22 0,25 94 0,4 26 0,-22 2 0,-8-187 0,-1-280 0,5 282 0,-4 28 0,0 0 0,-1 0 0,1 0 0,0-1 0,0 1 0,0 0 0,0 0 0,0 0 0,0 0 0,0 0 0,0-1 0,0 1 0,0 0 0,0 0 0,0 0 0,0 0 0,0 0 0,0-1 0,1 1 0,-1 0 0,0 0 0,0 0 0,0 0 0,0 0 0,0 0 0,0-1 0,0 1 0,0 0 0,0 0 0,0 0 0,1 0 0,-1 0 0,0 0 0,0 0 0,0 0 0,0 0 0,0 0 0,0-1 0,1 1 0,-1 0 0,0 0 0,0 0 0,0 0 0,0 0 0,0 0 0,1 0 0,-1 0 0,0 0 0,0 0 0,0 0 0,0 0 0,0 0 0,1 0 0,-1 1 0,4 9 0,4 25 0,-8-31 0,20 85 0,7 52 0,-24-120 0,-1 0 0,-1 0 0,-1 0 0,-5 35 0,0-40 0,5-16 0,0 0 0,0 0 0,-1 0 0,1 0 0,0 0 0,0 0 0,0 0 0,0 0 0,-1 0 0,1 0 0,0 0 0,0 0 0,0 0 0,-1 0 0,1 0 0,0 0 0,0 0 0,0 0 0,0 0 0,-1 0 0,1 0 0,0-1 0,0 1 0,0 0 0,0 0 0,0 0 0,-1 0 0,1 0 0,0 0 0,0 0 0,0-1 0,0 1 0,0 0 0,0 0 0,0 0 0,-1 0 0,1-1 0,0 1 0,0 0 0,0 0 0,0-1 0,-11-30 0,11 30 0,-16-70 0,3 0 0,4-1 0,-1-86 0,8 121 0,-15-85 0,18 114 0,2 17 0,3 20 0,3 88 0,-8 146 0,-2-229 0,-2 0 0,-12 54 0,8-149 0,7-170-1365,0 184-5461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0T11:10:57.250"/>
    </inkml:context>
    <inkml:brush xml:id="br0">
      <inkml:brushProperty name="width" value="0.025" units="cm"/>
      <inkml:brushProperty name="height" value="0.025" units="cm"/>
      <inkml:brushProperty name="color" value="#FFFFFF"/>
    </inkml:brush>
  </inkml:definitions>
  <inkml:trace contextRef="#ctx0" brushRef="#br0">128 477 24575,'1'-24'0,"1"0"0,2 1 0,8-32 0,-5 24 0,4-32 0,-6-90 0,-4 67 0,-2 85 0,1 0 0,0 0 0,0 1 0,0-1 0,0 0 0,0 0 0,0 1 0,0-1 0,0 0 0,1 0 0,-1 0 0,0 1 0,0-1 0,1 0 0,-1 0 0,0 1 0,1-1 0,-1 0 0,1 1 0,-1-1 0,1 1 0,0-2 0,9 11 0,10 28 0,-19-36 0,14 36 0,-1 2 0,-1-1 0,-3 1 0,10 66 0,-13-44 0,-3 1 0,-6 84 0,-2-112 0,4-34 0,0 0 0,0 0 0,0 1 0,0-1 0,0 0 0,0 0 0,0 0 0,0 0 0,0 0 0,0 1 0,0-1 0,0 0 0,0 0 0,0 0 0,0 0 0,0 0 0,0 0 0,0 1 0,0-1 0,0 0 0,-1 0 0,1 0 0,0 0 0,0 0 0,0 0 0,0 0 0,0 1 0,0-1 0,0 0 0,-1 0 0,1 0 0,0 0 0,0 0 0,0 0 0,0 0 0,0 0 0,0 0 0,-1 0 0,1 0 0,0 0 0,0 0 0,0 0 0,0 0 0,0 0 0,-1 0 0,1 0 0,0 0 0,0 0 0,0 0 0,0 0 0,-7-17 0,-8-69 0,-8-127 0,6 33 0,12 152 0,1 45 0,2 18 0,7 420 0,-5-450 0,-2-7 0,-5-19 0,-6-36 0,-30-262 0,56 580 0,-14-676 0,-10 755 0,12-603 0,-27 376 0,15-29 0,-19 98 0,21-155 0,9-26 0,0-1 0,-1 1 0,1-1 0,0 0 0,0 1 0,0-1 0,0 0 0,0 1 0,-1-1 0,1 0 0,0 1 0,0-1 0,-1 0 0,1 0 0,0 1 0,0-1 0,-1 0 0,1 0 0,0 0 0,-1 1 0,1-1 0,0 0 0,-1 0 0,1 0 0,0 0 0,-1 0 0,1 0 0,-1 1 0,1-1 0,0 0 0,-1 0 0,1 0 0,0 0 0,-1 0 0,1 0 0,-1-1 0,1 1 0,0 0 0,-1 0 0,1 0 0,0 0 0,-1 0 0,1 0 0,0-1 0,-1 1 0,1 0 0,0 0 0,0-1 0,-1 1 0,1 0 0,0 0 0,-1-1 0,1 1 0,0 0 0,0-1 0,0 1 0,0 0 0,-1-1 0,1 1 0,0 0 0,0-1 0,0 1 0,0 0 0,0-1 0,0 1 0,0 0 0,0-1 0,0 0 0,-10-27 0,1-2 0,1 1 0,2-1 0,1-1 0,-1-34 0,3 41 0,1 6 0,-2-14 0,1-1 0,4-64 0,2 86 0,2 10 0,7 20 0,9 35 0,-5 8 0,-3 0 0,-2 1 0,-3 1 0,-3 0 0,-4 85 0,3-125 0,0-20 0,0-16 0,2-33 0,-2 1 0,-2-1 0,-3-47 0,-1 38 0,8-83 0,0 262 0,9 62 0,-13-179 0,0-9 0,4-17 0,5-37 0,-10 50 0,27-138 0,21-128 0,-46 255 0,1 25 0,1 29 0,4 95 0,-6 0 0,-15 144 0,13-440 0,-3 76 0,3-145 0,9 659 0,-10-817 0,25 517 0,13 102 0,-42-388 0,-26-45 0,26 195 0,1 25 0,1 29 0,2 21 0,-4 109 0,1-139 0,-2 0 0,-16 64 0,21-99 0,0 0 0,0 1 0,0-1 0,0 0 0,-1 0 0,1 0 0,0 0 0,0-1 0,-1 1 0,1 0 0,-1 0 0,1 0 0,-1 0 0,0 0 0,1 0 0,-1-1 0,0 1 0,1 0 0,-1 0 0,-1 0 0,-4-17 0,3-42 0,3 56 0,0-357 0,1 357 0,1 8 0,6 25 0,6 43 0,5 97 0,-17-135 0,-2 0 0,-6 64 0,1-81 0,5-19 0,0 1 0,-1-1 0,1 0 0,0 0 0,0 0 0,0 0 0,0 1 0,0-1 0,0 0 0,0 0 0,0 0 0,0 0 0,-1 0 0,1 1 0,0-1 0,0 0 0,0 0 0,0 0 0,0 0 0,-1 0 0,1 0 0,0 0 0,0 0 0,0 0 0,0 0 0,-1 0 0,1 0 0,0 0 0,0 1 0,0-1 0,0 0 0,-1-1 0,1 1 0,0 0 0,0 0 0,0 0 0,-1 0 0,1 0 0,0 0 0,0 0 0,0 0 0,-1 0 0,0-2 0,-1-1 0,1 1 0,-1-1 0,1 1 0,0-1 0,0 0 0,0 1 0,0-1 0,0 0 0,0-2 0,-10-56 0,-8-116 0,13-38 0,5 188 0,2 307 0,-21-416 0,-11-81 0,30 316 0,4-47 0,4 169 0,-8-220 0,-1-8 0,-3-26 0,-5-45 0,-5-144 0,31 401 0,1 66 0,-17-244 0,-2-8 0,-4-25 0,-4-43 0,-4-134-1365,13 179-5461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0T11:11:16.231"/>
    </inkml:context>
    <inkml:brush xml:id="br0">
      <inkml:brushProperty name="width" value="0.025" units="cm"/>
      <inkml:brushProperty name="height" value="0.025" units="cm"/>
      <inkml:brushProperty name="color" value="#FFFFFF"/>
    </inkml:brush>
  </inkml:definitions>
  <inkml:trace contextRef="#ctx0" brushRef="#br0">102 136 24575,'4'1'0,"0"1"0,0-1 0,-1 1 0,1 0 0,-1 0 0,0 0 0,0 1 0,1-1 0,-1 1 0,-1 0 0,1 0 0,0 0 0,-1 0 0,4 6 0,6 6 0,-8-12 0,-1 0 0,0 0 0,0 1 0,0-1 0,-1 1 0,1 0 0,-1 0 0,0 0 0,0 0 0,0 0 0,-1 0 0,1 1 0,-1-1 0,0 0 0,0 1 0,0-1 0,-1 1 0,0-1 0,0 1 0,0-1 0,0 1 0,-1-1 0,0 1 0,0-1 0,0 1 0,0-1 0,-1 0 0,1 1 0,-1-1 0,0 0 0,0 0 0,-1-1 0,1 1 0,-6 5 0,-40 41 0,14-18 0,17-13 0,12-12 0,-1 0 0,0 0 0,0-1 0,-1 0 0,0 0 0,0 0 0,-11 6 0,18-12 0,-1 0 0,1 0 0,-1 0 0,1 0 0,0 0 0,-1 0 0,1 0 0,-1 0 0,1 0 0,-1 0 0,1 0 0,0 0 0,-1 0 0,1-1 0,0 1 0,-1 0 0,1 0 0,-1 0 0,1-1 0,0 1 0,-1 0 0,1 0 0,0-1 0,0 1 0,-1 0 0,1-1 0,0 1 0,0 0 0,-1-1 0,1 1 0,0 0 0,0-1 0,0 1 0,0 0 0,-1-1 0,1 1 0,0-1 0,0 1 0,0 0 0,0-1 0,0 1 0,0-1 0,0 0 0,-1-22 0,1 20 0,1-11 0,1 0 0,0 1 0,0-1 0,2 1 0,-1-1 0,2 1 0,0 0 0,0 1 0,9-15 0,10-13 0,38-48 0,-45 65 0,-17 23 0,0-1 0,0 1 0,1 0 0,-1 0 0,0 0 0,0-1 0,0 1 0,0 0 0,0 0 0,0 0 0,0-1 0,0 1 0,1 0 0,-1 0 0,0 0 0,0 0 0,0-1 0,0 1 0,1 0 0,-1 0 0,0 0 0,0 0 0,0 0 0,1 0 0,-1 0 0,0 0 0,0 0 0,0 0 0,1-1 0,-1 1 0,0 0 0,0 0 0,1 0 0,-1 0 0,0 0 0,0 0 0,0 1 0,1-1 0,-1 0 0,0 0 0,0 0 0,0 0 0,1 0 0,-1 0 0,0 0 0,0 0 0,0 0 0,1 1 0,-1-1 0,0 0 0,0 0 0,4 16 0,-5 23 0,-13 7 0,-1 0 0,-36 71 0,37-85 0,-5 3 0,-6 17 0,22-145 0,4-96 0,0 206 0,0-1 0,6 20 0,1 16 0,-4 45 0,-4-60 0,2 0 0,9 50 0,-11-86 0,0 1 0,1 0 0,-1-1 0,0 1 0,1 0 0,-1-1 0,1 1 0,0-1 0,-1 1 0,1-1 0,0 1 0,0-1 0,1 3 0,-1-5 0,-1 1 0,1 0 0,-1-1 0,1 1 0,-1 0 0,0-1 0,1 1 0,-1 0 0,1-1 0,-1 1 0,0-1 0,0 1 0,1-1 0,-1 1 0,0-1 0,0 1 0,1-1 0,-1 1 0,0-1 0,0 1 0,0-1 0,0 1 0,0-1 0,0 1 0,0-2 0,7-50 0,8-274 0,-12 302 0,1 0 0,10-32 0,-14 55 0,0 0 0,0 0 0,1 0 0,-1 0 0,0 0 0,1 0 0,-1 1 0,1-1 0,-1 0 0,1 0 0,-1 0 0,1 0 0,0 0 0,-1 1 0,1-1 0,0 0 0,-1 1 0,2-2 0,-1 2 0,-1 0 0,1 0 0,-1 0 0,1 0 0,-1 0 0,1 0 0,-1 0 0,1 0 0,-1 1 0,1-1 0,-1 0 0,1 0 0,-1 0 0,1 1 0,-1-1 0,0 0 0,1 0 0,-1 1 0,1-1 0,-1 0 0,0 1 0,1-1 0,-1 0 0,0 1 0,1 0 0,2 3 0,0 1 0,0 0 0,0 0 0,-1 0 0,3 8 0,23 77 0,-3 1 0,13 110 0,-39-218 0,-9-86 0,-52-154 0,57 247 0,3 18 0,3 20 0,12 36 0,29 92 0,-18-77 0,-27-134 0,-60-282 0,83 412 0,-11-48 0,7 40 0,-10-33 0,5 51 0,-11-79 0,-3-7 0,-4-13 0,-6-25 0,4 4 0,0-2 0,-26-63 0,35 99 0,0 1 0,0-1 0,-1 1 0,1-1 0,0 1 0,0-1 0,0 1 0,-1-1 0,1 1 0,0-1 0,0 1 0,-1 0 0,1-1 0,0 1 0,-1-1 0,1 1 0,-1 0 0,1-1 0,0 1 0,-1 0 0,1-1 0,-1 1 0,1 0 0,-1 0 0,1-1 0,-1 1 0,1 0 0,-1 0 0,1 0 0,-1 0 0,1 0 0,-1 0 0,1 0 0,-2 0 0,1 1 0,0-1 0,0 1 0,0 0 0,0 0 0,0 0 0,0 0 0,1 0 0,-1 0 0,0 0 0,0 0 0,1 1 0,-1-1 0,0 2 0,-16 49 0,15-46 0,-20 75 0,-65 202 0,87-283 0,0 0 0,0 0 0,0 0 0,0 0 0,0 0 0,0 0 0,0-1 0,0 1 0,0 0 0,0 0 0,0 0 0,-1 0 0,1 0 0,0 0 0,0 0 0,0 0 0,0 0 0,0 0 0,0 0 0,0 0 0,0 0 0,0 0 0,0 0 0,-1 0 0,1 0 0,0 0 0,0 0 0,0 0 0,0 0 0,0 0 0,0 0 0,0 0 0,0 0 0,0 0 0,-1 0 0,1 0 0,0 0 0,0 0 0,0 0 0,0 0 0,0 1 0,0-1 0,0 0 0,0 0 0,0 0 0,0 0 0,0 0 0,0 0 0,0 0 0,0 0 0,0 0 0,0 0 0,-1 0 0,1 0 0,0 1 0,0-1 0,0 0 0,0 0 0,0 0 0,0 0 0,0 0 0,0 0 0,-2-12 0,0-20 0,5-272 0,-3 298 0,0 1 0,1 0 0,0-1 0,0 1 0,0 0 0,1 0 0,0-1 0,0 1 0,0 0 0,0 1 0,1-1 0,0 0 0,0 1 0,0-1 0,0 1 0,1 0 0,0 0 0,0 0 0,4-3 0,-7 7 0,0-1 0,0 1 0,0 0 0,0-1 0,1 1 0,-1 0 0,0 0 0,0 0 0,0 0 0,0 0 0,0 0 0,0 0 0,1 0 0,-1 0 0,0 0 0,0 1 0,0-1 0,0 0 0,0 1 0,0-1 0,0 1 0,0-1 0,0 1 0,0 0 0,0-1 0,0 1 0,0 0 0,-1 0 0,1-1 0,0 1 0,0 0 0,-1 0 0,1 0 0,0 2 0,19 37 0,-19-38 0,18 48 0,22 93 0,-40-135 0,4 14 0,-3-20 0,1-13 0,40-322 0,-37 285 0,-5 46 0,2 7 0,3 13 0,8 27 0,-2 17 0,-2 1 0,-2 0 0,-4 0 0,-4 86 0,0-386 0,-1 94 0,-10 32 0,7 66 0,-63 550 0,49-353 0,19-541 0,-1 384 0,0 0 0,0 1 0,0-1 0,-1 0 0,1 1 0,-1-1 0,-1 0 0,1 1 0,-1 0 0,-2-6 0,-1 7 0,4 12 0,4 18 0,43 137 0,1 4 0,-46-167 0,-1 0 0,0 0 0,0 1 0,1-1 0,-1 0 0,0 0 0,0 1 0,0-1 0,0 0 0,0 0 0,0 0 0,-1 1 0,1-1 0,-1 2 0,1-3 0,0 0 0,-1 1 0,1-1 0,0 0 0,-1 0 0,1 0 0,-1 0 0,1 0 0,0 0 0,-1 0 0,1 0 0,0 0 0,-1 0 0,1 0 0,0 0 0,-1 0 0,1-1 0,0 1 0,-1 0 0,1 0 0,0 0 0,-1 0 0,1 0 0,0-1 0,0 1 0,-1 0 0,1 0 0,0-1 0,0 1 0,-1 0 0,1-1 0,-28-32 0,0-7 0,3-2 0,1-2 0,2 0 0,-29-85 0,41 108 0,10 21 0,0 0 0,0 0 0,0 0 0,0 0 0,0-1 0,0 1 0,-1 0 0,1 0 0,0 0 0,0 0 0,0 0 0,0 0 0,0 0 0,-1 0 0,1 0 0,0 0 0,0 0 0,0 0 0,-1 0 0,1 0 0,0 0 0,0 0 0,0 0 0,0 0 0,-1 0 0,1 0 0,0 0 0,0 0 0,0 0 0,0 0 0,-1 0 0,1 0 0,0 0 0,0 0 0,0 0 0,0 0 0,-1 0 0,1 1 0,0-1 0,0 0 0,0 0 0,0 0 0,0 0 0,0 0 0,0 1 0,-1-1 0,1 0 0,-10 36 0,6-17 0,-2 11-273,1 0 0,2 0 0,1 0 0,2 40 0,0-51-6553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4669-776D-B461-3E00-78D916AF47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38F61C-DBA0-8DC0-211E-304455F50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C93EA3-24FB-351D-F412-FF7619072857}"/>
              </a:ext>
            </a:extLst>
          </p:cNvPr>
          <p:cNvSpPr>
            <a:spLocks noGrp="1"/>
          </p:cNvSpPr>
          <p:nvPr>
            <p:ph type="dt" sz="half" idx="10"/>
          </p:nvPr>
        </p:nvSpPr>
        <p:spPr/>
        <p:txBody>
          <a:bodyPr/>
          <a:lstStyle/>
          <a:p>
            <a:fld id="{A423BF71-38B7-8642-BFCE-EDAE9BD0CBAF}" type="datetimeFigureOut">
              <a:rPr lang="en-US" smtClean="0"/>
              <a:t>10/2/2023</a:t>
            </a:fld>
            <a:endParaRPr lang="en-US" dirty="0"/>
          </a:p>
        </p:txBody>
      </p:sp>
      <p:sp>
        <p:nvSpPr>
          <p:cNvPr id="5" name="Footer Placeholder 4">
            <a:extLst>
              <a:ext uri="{FF2B5EF4-FFF2-40B4-BE49-F238E27FC236}">
                <a16:creationId xmlns:a16="http://schemas.microsoft.com/office/drawing/2014/main" id="{E8771AE0-CD06-E6FE-B3A9-1D304378F0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28D390-5C61-AF1A-09DE-821AA8DA698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9185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3D71-8F40-C625-F777-067EA75CE3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25C180-27B6-0FB5-8FFE-62F07C286E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E75455-AF07-32B0-CBE0-C42C0D4DDA09}"/>
              </a:ext>
            </a:extLst>
          </p:cNvPr>
          <p:cNvSpPr>
            <a:spLocks noGrp="1"/>
          </p:cNvSpPr>
          <p:nvPr>
            <p:ph type="dt" sz="half" idx="10"/>
          </p:nvPr>
        </p:nvSpPr>
        <p:spPr/>
        <p:txBody>
          <a:bodyPr/>
          <a:lstStyle/>
          <a:p>
            <a:fld id="{73B025CB-9D18-264E-A945-2D020344C9DA}" type="datetimeFigureOut">
              <a:rPr lang="en-US" smtClean="0"/>
              <a:t>10/2/2023</a:t>
            </a:fld>
            <a:endParaRPr lang="en-US" dirty="0"/>
          </a:p>
        </p:txBody>
      </p:sp>
      <p:sp>
        <p:nvSpPr>
          <p:cNvPr id="5" name="Footer Placeholder 4">
            <a:extLst>
              <a:ext uri="{FF2B5EF4-FFF2-40B4-BE49-F238E27FC236}">
                <a16:creationId xmlns:a16="http://schemas.microsoft.com/office/drawing/2014/main" id="{A58A1F6D-9C36-9BF5-0ACE-A1DB40B0F4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8A297F-83D2-55AB-FD59-B24F899B7F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799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DC8A69-F4C0-827C-48F5-99109BB4BC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ACF3BD-94D9-DE14-E2AF-F69C9475C8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05D08-A9C6-01C1-5186-B9E5E834B541}"/>
              </a:ext>
            </a:extLst>
          </p:cNvPr>
          <p:cNvSpPr>
            <a:spLocks noGrp="1"/>
          </p:cNvSpPr>
          <p:nvPr>
            <p:ph type="dt" sz="half" idx="10"/>
          </p:nvPr>
        </p:nvSpPr>
        <p:spPr/>
        <p:txBody>
          <a:bodyPr/>
          <a:lstStyle/>
          <a:p>
            <a:fld id="{507EFB6C-7E96-8F41-8872-189CA1C59F84}" type="datetimeFigureOut">
              <a:rPr lang="en-US" smtClean="0"/>
              <a:t>10/2/2023</a:t>
            </a:fld>
            <a:endParaRPr lang="en-US" dirty="0"/>
          </a:p>
        </p:txBody>
      </p:sp>
      <p:sp>
        <p:nvSpPr>
          <p:cNvPr id="5" name="Footer Placeholder 4">
            <a:extLst>
              <a:ext uri="{FF2B5EF4-FFF2-40B4-BE49-F238E27FC236}">
                <a16:creationId xmlns:a16="http://schemas.microsoft.com/office/drawing/2014/main" id="{920C4A14-4600-4B9C-BBB8-DFEA43E15C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1BF992-E503-FDFF-9510-9ABB30215B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269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8334-45A0-B108-7432-66DEE3190F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EE9626-0AFB-2120-E6C9-FAC38F6A60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470AA1-A56B-B992-7EC3-21D545508545}"/>
              </a:ext>
            </a:extLst>
          </p:cNvPr>
          <p:cNvSpPr>
            <a:spLocks noGrp="1"/>
          </p:cNvSpPr>
          <p:nvPr>
            <p:ph type="dt" sz="half" idx="10"/>
          </p:nvPr>
        </p:nvSpPr>
        <p:spPr/>
        <p:txBody>
          <a:bodyPr/>
          <a:lstStyle/>
          <a:p>
            <a:fld id="{B6981CDE-9BE7-C544-8ACB-7077DFC4270F}" type="datetimeFigureOut">
              <a:rPr lang="en-US" smtClean="0"/>
              <a:t>10/2/2023</a:t>
            </a:fld>
            <a:endParaRPr lang="en-US" dirty="0"/>
          </a:p>
        </p:txBody>
      </p:sp>
      <p:sp>
        <p:nvSpPr>
          <p:cNvPr id="5" name="Footer Placeholder 4">
            <a:extLst>
              <a:ext uri="{FF2B5EF4-FFF2-40B4-BE49-F238E27FC236}">
                <a16:creationId xmlns:a16="http://schemas.microsoft.com/office/drawing/2014/main" id="{5EBA4FFD-55B5-0C3F-1667-64A9184899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07D1AF-C9EC-6D55-772E-397EDDA90EF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9918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692C-FAE0-1828-9C35-7BFA4E009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BE8A8C-FED2-E8E3-76E4-EE0FF98990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91D355-6844-1A73-5AA9-75711369D691}"/>
              </a:ext>
            </a:extLst>
          </p:cNvPr>
          <p:cNvSpPr>
            <a:spLocks noGrp="1"/>
          </p:cNvSpPr>
          <p:nvPr>
            <p:ph type="dt" sz="half" idx="10"/>
          </p:nvPr>
        </p:nvSpPr>
        <p:spPr/>
        <p:txBody>
          <a:bodyPr/>
          <a:lstStyle/>
          <a:p>
            <a:fld id="{B55BA285-9698-1B45-8319-D90A8C63F150}" type="datetimeFigureOut">
              <a:rPr lang="en-US" smtClean="0"/>
              <a:t>10/2/2023</a:t>
            </a:fld>
            <a:endParaRPr lang="en-US" dirty="0"/>
          </a:p>
        </p:txBody>
      </p:sp>
      <p:sp>
        <p:nvSpPr>
          <p:cNvPr id="5" name="Footer Placeholder 4">
            <a:extLst>
              <a:ext uri="{FF2B5EF4-FFF2-40B4-BE49-F238E27FC236}">
                <a16:creationId xmlns:a16="http://schemas.microsoft.com/office/drawing/2014/main" id="{C40605E6-9452-34DF-FBCC-5B7F8CCB4A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8AADB-9297-FF37-232C-05D1E1AE6DC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650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46E6-7549-4DD9-2B39-E9279B20E7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6EAEF4-7770-AB9C-3500-DE12AF2062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0EFB1C-578A-7A49-9C43-B21E11E76A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728C7E-2922-D6A1-C7BC-0A8A7D892DF1}"/>
              </a:ext>
            </a:extLst>
          </p:cNvPr>
          <p:cNvSpPr>
            <a:spLocks noGrp="1"/>
          </p:cNvSpPr>
          <p:nvPr>
            <p:ph type="dt" sz="half" idx="10"/>
          </p:nvPr>
        </p:nvSpPr>
        <p:spPr/>
        <p:txBody>
          <a:bodyPr/>
          <a:lstStyle/>
          <a:p>
            <a:fld id="{0A86CD42-43FF-B740-998F-DCC3802C4CE3}" type="datetimeFigureOut">
              <a:rPr lang="en-US" smtClean="0"/>
              <a:t>10/2/2023</a:t>
            </a:fld>
            <a:endParaRPr lang="en-US" dirty="0"/>
          </a:p>
        </p:txBody>
      </p:sp>
      <p:sp>
        <p:nvSpPr>
          <p:cNvPr id="6" name="Footer Placeholder 5">
            <a:extLst>
              <a:ext uri="{FF2B5EF4-FFF2-40B4-BE49-F238E27FC236}">
                <a16:creationId xmlns:a16="http://schemas.microsoft.com/office/drawing/2014/main" id="{5FD709D2-518F-B468-A393-E7C70DA686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BD2685B-61F0-1590-9A25-EAACD2543FA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651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E2A5-DA07-1D30-03B0-103DA97489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22B1E6-8B20-6B52-BDB5-1478C12B1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38FD28-658C-0D78-8200-CC880CC76A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B495D4-541E-52EB-3829-044C0E29D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75B6D-1A3C-ED28-34A5-57FEC239DD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733E6B-2D4F-9E25-DA80-AD39F147B28F}"/>
              </a:ext>
            </a:extLst>
          </p:cNvPr>
          <p:cNvSpPr>
            <a:spLocks noGrp="1"/>
          </p:cNvSpPr>
          <p:nvPr>
            <p:ph type="dt" sz="half" idx="10"/>
          </p:nvPr>
        </p:nvSpPr>
        <p:spPr/>
        <p:txBody>
          <a:bodyPr/>
          <a:lstStyle/>
          <a:p>
            <a:fld id="{CEA0FFBD-2EE4-8547-BBAE-A1AC91C8D77E}" type="datetimeFigureOut">
              <a:rPr lang="en-US" smtClean="0"/>
              <a:t>10/2/2023</a:t>
            </a:fld>
            <a:endParaRPr lang="en-US" dirty="0"/>
          </a:p>
        </p:txBody>
      </p:sp>
      <p:sp>
        <p:nvSpPr>
          <p:cNvPr id="8" name="Footer Placeholder 7">
            <a:extLst>
              <a:ext uri="{FF2B5EF4-FFF2-40B4-BE49-F238E27FC236}">
                <a16:creationId xmlns:a16="http://schemas.microsoft.com/office/drawing/2014/main" id="{26113132-2FB7-7313-8B27-9A96313E51E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BC9F6D2-18AA-305E-1DD0-FDC14F3FA4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712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64C3-20B6-F8F9-A4F0-FC91CF5051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4CAA26-DB67-BFEE-AAF5-49BB511E146A}"/>
              </a:ext>
            </a:extLst>
          </p:cNvPr>
          <p:cNvSpPr>
            <a:spLocks noGrp="1"/>
          </p:cNvSpPr>
          <p:nvPr>
            <p:ph type="dt" sz="half" idx="10"/>
          </p:nvPr>
        </p:nvSpPr>
        <p:spPr/>
        <p:txBody>
          <a:bodyPr/>
          <a:lstStyle/>
          <a:p>
            <a:fld id="{955A2352-D7AC-F242-9256-A4477BCBF354}" type="datetimeFigureOut">
              <a:rPr lang="en-US" smtClean="0"/>
              <a:t>10/2/2023</a:t>
            </a:fld>
            <a:endParaRPr lang="en-US" dirty="0"/>
          </a:p>
        </p:txBody>
      </p:sp>
      <p:sp>
        <p:nvSpPr>
          <p:cNvPr id="4" name="Footer Placeholder 3">
            <a:extLst>
              <a:ext uri="{FF2B5EF4-FFF2-40B4-BE49-F238E27FC236}">
                <a16:creationId xmlns:a16="http://schemas.microsoft.com/office/drawing/2014/main" id="{FCD5B4DB-FE17-DA1D-C39D-9DF3200860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1FF7FD-FE2B-3AAB-72E6-C0EDBA92CA1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614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E2D94-3B4D-B96D-ADA4-8EB53DD330E1}"/>
              </a:ext>
            </a:extLst>
          </p:cNvPr>
          <p:cNvSpPr>
            <a:spLocks noGrp="1"/>
          </p:cNvSpPr>
          <p:nvPr>
            <p:ph type="dt" sz="half" idx="10"/>
          </p:nvPr>
        </p:nvSpPr>
        <p:spPr/>
        <p:txBody>
          <a:bodyPr/>
          <a:lstStyle/>
          <a:p>
            <a:fld id="{4EFCFC6A-9AE6-404D-9FDD-168B477B9C90}" type="datetimeFigureOut">
              <a:rPr lang="en-US" smtClean="0"/>
              <a:t>10/2/2023</a:t>
            </a:fld>
            <a:endParaRPr lang="en-US" dirty="0"/>
          </a:p>
        </p:txBody>
      </p:sp>
      <p:sp>
        <p:nvSpPr>
          <p:cNvPr id="3" name="Footer Placeholder 2">
            <a:extLst>
              <a:ext uri="{FF2B5EF4-FFF2-40B4-BE49-F238E27FC236}">
                <a16:creationId xmlns:a16="http://schemas.microsoft.com/office/drawing/2014/main" id="{70AE413C-DD32-AB02-0C13-09E19A4E84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1305752-A862-5621-4B96-322EAB17844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914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8F3A-5F4C-622F-5E25-DC8F4C5D5F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156591-2880-4E71-EFD8-2946F92D14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C87803-F84F-7900-D0F3-3CA0B883F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2F46A1-0F2D-315B-8BE3-613B6C4A31E1}"/>
              </a:ext>
            </a:extLst>
          </p:cNvPr>
          <p:cNvSpPr>
            <a:spLocks noGrp="1"/>
          </p:cNvSpPr>
          <p:nvPr>
            <p:ph type="dt" sz="half" idx="10"/>
          </p:nvPr>
        </p:nvSpPr>
        <p:spPr/>
        <p:txBody>
          <a:bodyPr/>
          <a:lstStyle/>
          <a:p>
            <a:fld id="{61CFCDFD-B4CF-A241-8D71-E814B10BEAF4}" type="datetimeFigureOut">
              <a:rPr lang="en-US" smtClean="0"/>
              <a:t>10/2/2023</a:t>
            </a:fld>
            <a:endParaRPr lang="en-US" dirty="0"/>
          </a:p>
        </p:txBody>
      </p:sp>
      <p:sp>
        <p:nvSpPr>
          <p:cNvPr id="6" name="Footer Placeholder 5">
            <a:extLst>
              <a:ext uri="{FF2B5EF4-FFF2-40B4-BE49-F238E27FC236}">
                <a16:creationId xmlns:a16="http://schemas.microsoft.com/office/drawing/2014/main" id="{00E7ED2A-F37B-23EF-B5BB-EF53C2562C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E287FC-3994-7D52-8603-BA82B97E9C5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280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1CB9-DCE1-55B5-D5B8-A63569513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7E32F-9C02-2B52-607F-FAA71C539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F26A7A-A9FD-C190-E3C5-B5FDDAF61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017D7-0510-3F1A-11FC-125E2C7F35AF}"/>
              </a:ext>
            </a:extLst>
          </p:cNvPr>
          <p:cNvSpPr>
            <a:spLocks noGrp="1"/>
          </p:cNvSpPr>
          <p:nvPr>
            <p:ph type="dt" sz="half" idx="10"/>
          </p:nvPr>
        </p:nvSpPr>
        <p:spPr/>
        <p:txBody>
          <a:bodyPr/>
          <a:lstStyle/>
          <a:p>
            <a:fld id="{26A7B589-FD4B-7E46-869A-CBADC5FC564E}" type="datetimeFigureOut">
              <a:rPr lang="en-US" smtClean="0"/>
              <a:t>10/2/2023</a:t>
            </a:fld>
            <a:endParaRPr lang="en-US" dirty="0"/>
          </a:p>
        </p:txBody>
      </p:sp>
      <p:sp>
        <p:nvSpPr>
          <p:cNvPr id="6" name="Footer Placeholder 5">
            <a:extLst>
              <a:ext uri="{FF2B5EF4-FFF2-40B4-BE49-F238E27FC236}">
                <a16:creationId xmlns:a16="http://schemas.microsoft.com/office/drawing/2014/main" id="{08DB6CE6-0CD7-0696-B7C0-B03286D606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A603BD-3875-B688-32E6-ECEBE7C98C2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1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D2C416-6B2E-2C6B-F6C6-C09E176E0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6EB8A0-D10F-0A01-FD55-D6C814AE9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C0B6DE-3440-E172-E628-58EBF74286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8A92E-5FF9-8143-81B3-CCB531513398}" type="datetimeFigureOut">
              <a:rPr lang="en-US" smtClean="0"/>
              <a:t>10/2/2023</a:t>
            </a:fld>
            <a:endParaRPr lang="en-US" dirty="0"/>
          </a:p>
        </p:txBody>
      </p:sp>
      <p:sp>
        <p:nvSpPr>
          <p:cNvPr id="5" name="Footer Placeholder 4">
            <a:extLst>
              <a:ext uri="{FF2B5EF4-FFF2-40B4-BE49-F238E27FC236}">
                <a16:creationId xmlns:a16="http://schemas.microsoft.com/office/drawing/2014/main" id="{4C4903D6-B3E1-1AE7-36FF-84FECB71D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957E7B5-1C54-0555-0584-F82D0C9289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4341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5.xml"/><Relationship Id="rId3" Type="http://schemas.openxmlformats.org/officeDocument/2006/relationships/image" Target="../media/image11.jpeg"/><Relationship Id="rId7" Type="http://schemas.openxmlformats.org/officeDocument/2006/relationships/customXml" Target="../ink/ink2.xml"/><Relationship Id="rId12" Type="http://schemas.openxmlformats.org/officeDocument/2006/relationships/image" Target="../media/image17.png"/><Relationship Id="rId17" Type="http://schemas.openxmlformats.org/officeDocument/2006/relationships/image" Target="../media/image13.jpeg"/><Relationship Id="rId2" Type="http://schemas.openxmlformats.org/officeDocument/2006/relationships/image" Target="../media/image10.jpe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6.png"/><Relationship Id="rId4" Type="http://schemas.openxmlformats.org/officeDocument/2006/relationships/image" Target="../media/image12.jpeg"/><Relationship Id="rId9" Type="http://schemas.openxmlformats.org/officeDocument/2006/relationships/customXml" Target="../ink/ink3.xml"/><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7.png"/><Relationship Id="rId3" Type="http://schemas.openxmlformats.org/officeDocument/2006/relationships/image" Target="../media/image21.jpg"/><Relationship Id="rId7" Type="http://schemas.openxmlformats.org/officeDocument/2006/relationships/image" Target="../media/image24.png"/><Relationship Id="rId12" Type="http://schemas.openxmlformats.org/officeDocument/2006/relationships/customXml" Target="../ink/ink11.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customXml" Target="../ink/ink8.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87D6DF-2774-4359-8294-9892B4004FE4}"/>
              </a:ext>
            </a:extLst>
          </p:cNvPr>
          <p:cNvSpPr txBox="1"/>
          <p:nvPr/>
        </p:nvSpPr>
        <p:spPr>
          <a:xfrm>
            <a:off x="1229033" y="1160207"/>
            <a:ext cx="13096760" cy="1107996"/>
          </a:xfrm>
          <a:prstGeom prst="rect">
            <a:avLst/>
          </a:prstGeom>
          <a:noFill/>
        </p:spPr>
        <p:txBody>
          <a:bodyPr wrap="square">
            <a:spAutoFit/>
          </a:bodyPr>
          <a:lstStyle/>
          <a:p>
            <a:r>
              <a:rPr lang="en-US" sz="3000" b="1" i="0" u="none" strike="noStrike" dirty="0">
                <a:solidFill>
                  <a:srgbClr val="000000"/>
                </a:solidFill>
                <a:effectLst/>
                <a:latin typeface="Nunito" panose="020F0502020204030204" pitchFamily="2" charset="0"/>
              </a:rPr>
              <a:t>Design of Quadruped robot using Theo-Jansen Mechanism</a:t>
            </a:r>
          </a:p>
          <a:p>
            <a:br>
              <a:rPr lang="en-US" sz="1800" b="1" dirty="0"/>
            </a:br>
            <a:r>
              <a:rPr lang="en-US" sz="1800" b="1" dirty="0"/>
              <a:t>                                             </a:t>
            </a:r>
            <a:endParaRPr lang="en-IN" dirty="0"/>
          </a:p>
        </p:txBody>
      </p:sp>
      <p:sp>
        <p:nvSpPr>
          <p:cNvPr id="10" name="TextBox 9">
            <a:extLst>
              <a:ext uri="{FF2B5EF4-FFF2-40B4-BE49-F238E27FC236}">
                <a16:creationId xmlns:a16="http://schemas.microsoft.com/office/drawing/2014/main" id="{F5973BF0-EDAD-4F00-BC29-18B96B1F3022}"/>
              </a:ext>
            </a:extLst>
          </p:cNvPr>
          <p:cNvSpPr txBox="1"/>
          <p:nvPr/>
        </p:nvSpPr>
        <p:spPr>
          <a:xfrm>
            <a:off x="8107893" y="433209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Omkar </a:t>
            </a:r>
            <a:r>
              <a:rPr lang="en-IN" b="1" dirty="0">
                <a:ea typeface="+mn-lt"/>
                <a:cs typeface="+mn-lt"/>
              </a:rPr>
              <a:t>Malusare(32)</a:t>
            </a:r>
          </a:p>
          <a:p>
            <a:r>
              <a:rPr lang="en-US" b="1" dirty="0">
                <a:ea typeface="+mn-lt"/>
                <a:cs typeface="+mn-lt"/>
              </a:rPr>
              <a:t>Sahil S </a:t>
            </a:r>
            <a:r>
              <a:rPr lang="en-IN" b="1" dirty="0">
                <a:ea typeface="+mn-lt"/>
                <a:cs typeface="+mn-lt"/>
              </a:rPr>
              <a:t>Patil(45)</a:t>
            </a:r>
            <a:endParaRPr lang="en-US" b="1" dirty="0"/>
          </a:p>
          <a:p>
            <a:pPr algn="l"/>
            <a:endParaRPr lang="en-US" b="1" dirty="0"/>
          </a:p>
        </p:txBody>
      </p:sp>
      <p:sp>
        <p:nvSpPr>
          <p:cNvPr id="11" name="TextBox 10">
            <a:extLst>
              <a:ext uri="{FF2B5EF4-FFF2-40B4-BE49-F238E27FC236}">
                <a16:creationId xmlns:a16="http://schemas.microsoft.com/office/drawing/2014/main" id="{6C6EA9BA-E030-4925-AE8B-E996B5816B5B}"/>
              </a:ext>
            </a:extLst>
          </p:cNvPr>
          <p:cNvSpPr txBox="1"/>
          <p:nvPr/>
        </p:nvSpPr>
        <p:spPr>
          <a:xfrm>
            <a:off x="6328298" y="4332095"/>
            <a:ext cx="21897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Mini Project by : </a:t>
            </a:r>
          </a:p>
          <a:p>
            <a:r>
              <a:rPr lang="en-US" sz="1400" dirty="0"/>
              <a:t>        </a:t>
            </a:r>
          </a:p>
        </p:txBody>
      </p:sp>
      <p:pic>
        <p:nvPicPr>
          <p:cNvPr id="14" name="Picture 13">
            <a:extLst>
              <a:ext uri="{FF2B5EF4-FFF2-40B4-BE49-F238E27FC236}">
                <a16:creationId xmlns:a16="http://schemas.microsoft.com/office/drawing/2014/main" id="{B61E768D-86F5-485A-BB25-2BAA8DB680D5}"/>
              </a:ext>
            </a:extLst>
          </p:cNvPr>
          <p:cNvPicPr>
            <a:picLocks noChangeAspect="1"/>
          </p:cNvPicPr>
          <p:nvPr/>
        </p:nvPicPr>
        <p:blipFill rotWithShape="1">
          <a:blip r:embed="rId2"/>
          <a:srcRect l="23552" t="15289" r="8290" b="12047"/>
          <a:stretch/>
        </p:blipFill>
        <p:spPr>
          <a:xfrm>
            <a:off x="601730" y="2121113"/>
            <a:ext cx="5494270" cy="3294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8723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DC54-13BA-4D45-BC64-A49E3CD6740A}"/>
              </a:ext>
            </a:extLst>
          </p:cNvPr>
          <p:cNvSpPr txBox="1">
            <a:spLocks/>
          </p:cNvSpPr>
          <p:nvPr/>
        </p:nvSpPr>
        <p:spPr>
          <a:xfrm>
            <a:off x="4531628" y="445578"/>
            <a:ext cx="3128744" cy="689001"/>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b="1" u="sng" dirty="0">
                <a:latin typeface="Comic Sans MS"/>
              </a:rPr>
              <a:t>Application</a:t>
            </a:r>
            <a:endParaRPr lang="en-US" u="sng" dirty="0"/>
          </a:p>
        </p:txBody>
      </p:sp>
      <p:sp>
        <p:nvSpPr>
          <p:cNvPr id="4" name="Rectangle: Rounded Corners 3">
            <a:extLst>
              <a:ext uri="{FF2B5EF4-FFF2-40B4-BE49-F238E27FC236}">
                <a16:creationId xmlns:a16="http://schemas.microsoft.com/office/drawing/2014/main" id="{7F6EE6F4-AFB5-4196-881A-7E1DB40646C5}"/>
              </a:ext>
            </a:extLst>
          </p:cNvPr>
          <p:cNvSpPr/>
          <p:nvPr/>
        </p:nvSpPr>
        <p:spPr>
          <a:xfrm>
            <a:off x="4185652" y="232408"/>
            <a:ext cx="2992388" cy="106078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5" name="Content Placeholder 2">
            <a:extLst>
              <a:ext uri="{FF2B5EF4-FFF2-40B4-BE49-F238E27FC236}">
                <a16:creationId xmlns:a16="http://schemas.microsoft.com/office/drawing/2014/main" id="{C7B912F0-6D2A-441E-813A-54B0625C8CE2}"/>
              </a:ext>
            </a:extLst>
          </p:cNvPr>
          <p:cNvGraphicFramePr>
            <a:graphicFrameLocks/>
          </p:cNvGraphicFramePr>
          <p:nvPr>
            <p:extLst>
              <p:ext uri="{D42A27DB-BD31-4B8C-83A1-F6EECF244321}">
                <p14:modId xmlns:p14="http://schemas.microsoft.com/office/powerpoint/2010/main" val="876333658"/>
              </p:ext>
            </p:extLst>
          </p:nvPr>
        </p:nvGraphicFramePr>
        <p:xfrm>
          <a:off x="746759" y="1506359"/>
          <a:ext cx="10718187" cy="4162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70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FF4556-0D15-438A-9703-1148E7FD014B}"/>
              </a:ext>
            </a:extLst>
          </p:cNvPr>
          <p:cNvSpPr txBox="1"/>
          <p:nvPr/>
        </p:nvSpPr>
        <p:spPr>
          <a:xfrm>
            <a:off x="441960" y="3429000"/>
            <a:ext cx="9936480" cy="1477328"/>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tx1">
                    <a:lumMod val="95000"/>
                    <a:lumOff val="5000"/>
                  </a:schemeClr>
                </a:solidFill>
              </a:rPr>
              <a:t>With the rising manmade and natural disaster threats, it is highly probable that there will be an increase in disaster management and surveillance robots incorporating Jansen’s mechanism. Also, there is high potential for development of other applications like bomb disposal, security surveillance, spy operations, exploration, pitch marking, stair climbing, moving furniture, </a:t>
            </a:r>
            <a:r>
              <a:rPr lang="en-US" dirty="0" err="1">
                <a:solidFill>
                  <a:schemeClr val="tx1">
                    <a:lumMod val="95000"/>
                    <a:lumOff val="5000"/>
                  </a:schemeClr>
                </a:solidFill>
              </a:rPr>
              <a:t>etc</a:t>
            </a:r>
            <a:r>
              <a:rPr lang="en-US" dirty="0">
                <a:solidFill>
                  <a:schemeClr val="tx1">
                    <a:lumMod val="95000"/>
                    <a:lumOff val="5000"/>
                  </a:schemeClr>
                </a:solidFill>
              </a:rPr>
              <a:t> based on this mechanism in future.</a:t>
            </a:r>
          </a:p>
        </p:txBody>
      </p:sp>
      <p:sp>
        <p:nvSpPr>
          <p:cNvPr id="5" name="TextBox 4">
            <a:extLst>
              <a:ext uri="{FF2B5EF4-FFF2-40B4-BE49-F238E27FC236}">
                <a16:creationId xmlns:a16="http://schemas.microsoft.com/office/drawing/2014/main" id="{A63339C8-163B-4852-B334-B53448FD08FC}"/>
              </a:ext>
            </a:extLst>
          </p:cNvPr>
          <p:cNvSpPr txBox="1"/>
          <p:nvPr/>
        </p:nvSpPr>
        <p:spPr>
          <a:xfrm>
            <a:off x="441960" y="1169074"/>
            <a:ext cx="10332720" cy="2308324"/>
          </a:xfrm>
          <a:prstGeom prst="rect">
            <a:avLst/>
          </a:prstGeom>
          <a:noFill/>
        </p:spPr>
        <p:txBody>
          <a:bodyPr wrap="square">
            <a:spAutoFit/>
          </a:bodyPr>
          <a:lstStyle/>
          <a:p>
            <a:pPr marL="285750" indent="-285750">
              <a:buFont typeface="Wingdings" panose="05000000000000000000" pitchFamily="2" charset="2"/>
              <a:buChar char="§"/>
            </a:pPr>
            <a:r>
              <a:rPr lang="en-US" dirty="0"/>
              <a:t>A new type of walking robot based upon Theo Jansen mechanism is presented. From the Kinematical analysis results it appears that the acceleration of the end point of the foot has a low value. This is important to obtain a smooth motion and a reduced impact at the contact with the ground during walking and it represents an advantage in using this type of mechanism for building a walking robot. This is the study about the Theo-Jansen four leg walking robot. The objective was to built up new mechanical robotic walker using eight bar link mechanism. In future we will use this robot to perform different type of operations automatically by using sensors.</a:t>
            </a:r>
            <a:endParaRPr lang="en-US" sz="1800" dirty="0">
              <a:solidFill>
                <a:schemeClr val="tx1">
                  <a:lumMod val="95000"/>
                  <a:lumOff val="5000"/>
                </a:schemeClr>
              </a:solidFill>
            </a:endParaRPr>
          </a:p>
        </p:txBody>
      </p:sp>
      <p:sp>
        <p:nvSpPr>
          <p:cNvPr id="7" name="TextBox 6">
            <a:extLst>
              <a:ext uri="{FF2B5EF4-FFF2-40B4-BE49-F238E27FC236}">
                <a16:creationId xmlns:a16="http://schemas.microsoft.com/office/drawing/2014/main" id="{6B0C9A8E-7F21-42AC-86AE-E683495621F1}"/>
              </a:ext>
            </a:extLst>
          </p:cNvPr>
          <p:cNvSpPr txBox="1"/>
          <p:nvPr/>
        </p:nvSpPr>
        <p:spPr>
          <a:xfrm>
            <a:off x="574828" y="707409"/>
            <a:ext cx="6103398" cy="461665"/>
          </a:xfrm>
          <a:prstGeom prst="rect">
            <a:avLst/>
          </a:prstGeom>
          <a:noFill/>
        </p:spPr>
        <p:txBody>
          <a:bodyPr wrap="square">
            <a:spAutoFit/>
          </a:bodyPr>
          <a:lstStyle/>
          <a:p>
            <a:r>
              <a:rPr lang="en-IN" sz="2400" b="1" dirty="0"/>
              <a:t>Conclusion</a:t>
            </a:r>
            <a:r>
              <a:rPr lang="en-IN" dirty="0"/>
              <a:t>:</a:t>
            </a:r>
          </a:p>
        </p:txBody>
      </p:sp>
    </p:spTree>
    <p:extLst>
      <p:ext uri="{BB962C8B-B14F-4D97-AF65-F5344CB8AC3E}">
        <p14:creationId xmlns:p14="http://schemas.microsoft.com/office/powerpoint/2010/main" val="52174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D4C261-746B-419C-A785-8E730B4BF79B}"/>
              </a:ext>
            </a:extLst>
          </p:cNvPr>
          <p:cNvSpPr txBox="1">
            <a:spLocks/>
          </p:cNvSpPr>
          <p:nvPr/>
        </p:nvSpPr>
        <p:spPr>
          <a:xfrm>
            <a:off x="137160" y="490181"/>
            <a:ext cx="4051752" cy="597568"/>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marL="571500" indent="-571500">
              <a:buFont typeface="Wingdings"/>
              <a:buChar char="Ø"/>
            </a:pPr>
            <a:r>
              <a:rPr lang="en-US" sz="2800" b="1" dirty="0">
                <a:latin typeface="Comic Sans MS"/>
              </a:rPr>
              <a:t>INTRODUCTION</a:t>
            </a:r>
            <a:r>
              <a:rPr lang="en-US" sz="2800" b="1" dirty="0"/>
              <a:t>:</a:t>
            </a:r>
            <a:endParaRPr lang="en-US" sz="2800" dirty="0"/>
          </a:p>
        </p:txBody>
      </p:sp>
      <p:pic>
        <p:nvPicPr>
          <p:cNvPr id="1028" name="Picture 4" descr="Making of 8 Leg Spider Robot using Theo Jansen Linkage Mechanism - YouTube">
            <a:extLst>
              <a:ext uri="{FF2B5EF4-FFF2-40B4-BE49-F238E27FC236}">
                <a16:creationId xmlns:a16="http://schemas.microsoft.com/office/drawing/2014/main" id="{E566E17F-3A9C-4EFF-8B23-7D28924C1D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25"/>
          <a:stretch/>
        </p:blipFill>
        <p:spPr bwMode="auto">
          <a:xfrm>
            <a:off x="7147560" y="1646521"/>
            <a:ext cx="4604084" cy="30467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61E877A-B3F5-4FC5-958E-89B35400B81A}"/>
              </a:ext>
            </a:extLst>
          </p:cNvPr>
          <p:cNvSpPr txBox="1">
            <a:spLocks/>
          </p:cNvSpPr>
          <p:nvPr/>
        </p:nvSpPr>
        <p:spPr>
          <a:xfrm>
            <a:off x="137160" y="934054"/>
            <a:ext cx="7010400" cy="556661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83540" indent="-383540">
              <a:buFont typeface="Wingdings" panose="020B0503020102020204" pitchFamily="34" charset="0"/>
              <a:buChar char="§"/>
            </a:pPr>
            <a:r>
              <a:rPr lang="en-US" sz="1800" dirty="0"/>
              <a:t>Spider or  Quadruped Robot is a four-legged walking robot which is a bionic replica of spider (Arachnid species) that uses their legs for movement and can perform tasks either by human interaction .</a:t>
            </a:r>
            <a:r>
              <a:rPr lang="en-US" sz="1600" dirty="0"/>
              <a:t> </a:t>
            </a:r>
          </a:p>
          <a:p>
            <a:pPr marL="383540" indent="-383540">
              <a:buFont typeface="Wingdings" panose="020B0503020102020204" pitchFamily="34" charset="0"/>
              <a:buChar char="§"/>
            </a:pPr>
            <a:r>
              <a:rPr lang="en-US" sz="1800" dirty="0"/>
              <a:t>Legged robots are a type of mobile robot which use mechanical arm for movement. These robots are more versatile than wheeled robots. It is known that animals can travel over rough surface at speeds much greater than wheeled or tracked vehicles. Wheeled vehicles are not suitable for rough surface due to some reasons. </a:t>
            </a:r>
          </a:p>
          <a:p>
            <a:pPr marL="383540" indent="-383540">
              <a:buFont typeface="Wingdings" panose="020B0503020102020204" pitchFamily="34" charset="0"/>
              <a:buChar char="§"/>
            </a:pPr>
            <a:r>
              <a:rPr lang="en-US" sz="1800" dirty="0"/>
              <a:t>It is also practically impossible for most automobiles to move over vertical surfaces. Even on very sandy and circular edge surfaces most automobiles slip frequently. The facts are that, there is still a lot of scope left for changing the way.</a:t>
            </a:r>
          </a:p>
        </p:txBody>
      </p:sp>
    </p:spTree>
    <p:extLst>
      <p:ext uri="{BB962C8B-B14F-4D97-AF65-F5344CB8AC3E}">
        <p14:creationId xmlns:p14="http://schemas.microsoft.com/office/powerpoint/2010/main" val="76765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6CB1A67-1A8C-454B-BFB5-8FFADC3C670F}"/>
              </a:ext>
            </a:extLst>
          </p:cNvPr>
          <p:cNvSpPr txBox="1">
            <a:spLocks/>
          </p:cNvSpPr>
          <p:nvPr/>
        </p:nvSpPr>
        <p:spPr>
          <a:xfrm>
            <a:off x="4718222" y="953653"/>
            <a:ext cx="6596038" cy="495069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10000"/>
              </a:lnSpc>
              <a:buFont typeface="Arial" panose="020B0604020202020204" pitchFamily="34" charset="0"/>
              <a:buNone/>
            </a:pPr>
            <a:endParaRPr lang="en-IN" sz="1300" dirty="0"/>
          </a:p>
          <a:p>
            <a:pPr>
              <a:lnSpc>
                <a:spcPct val="110000"/>
              </a:lnSpc>
            </a:pPr>
            <a:r>
              <a:rPr lang="en-IN" sz="1800" dirty="0">
                <a:cs typeface="Arial" panose="020B0604020202020204" pitchFamily="34" charset="0"/>
              </a:rPr>
              <a:t>The objective is to build up a  mechanical robotic walker using an eight-bar link mechanism. The system uses a robot that is capable of walking towards the object according to the remote controlled input.</a:t>
            </a:r>
          </a:p>
          <a:p>
            <a:pPr>
              <a:lnSpc>
                <a:spcPct val="110000"/>
              </a:lnSpc>
            </a:pPr>
            <a:r>
              <a:rPr lang="en-IN" sz="1800" dirty="0">
                <a:cs typeface="Arial" panose="020B0604020202020204" pitchFamily="34" charset="0"/>
              </a:rPr>
              <a:t>The aim is to build a robot which is Cost effective and </a:t>
            </a:r>
            <a:r>
              <a:rPr lang="en-IN" sz="1800" dirty="0" err="1">
                <a:cs typeface="Arial" panose="020B0604020202020204" pitchFamily="34" charset="0"/>
              </a:rPr>
              <a:t>Consume’s</a:t>
            </a:r>
            <a:r>
              <a:rPr lang="en-IN" sz="1800" dirty="0">
                <a:cs typeface="Arial" panose="020B0604020202020204" pitchFamily="34" charset="0"/>
              </a:rPr>
              <a:t> less electricity.</a:t>
            </a:r>
          </a:p>
          <a:p>
            <a:pPr>
              <a:lnSpc>
                <a:spcPct val="110000"/>
              </a:lnSpc>
            </a:pPr>
            <a:r>
              <a:rPr lang="en-IN" sz="1800" dirty="0">
                <a:cs typeface="Arial" panose="020B0604020202020204" pitchFamily="34" charset="0"/>
              </a:rPr>
              <a:t>The main objective is to build a surveillance robot for the military professional and for the patrolling staff.</a:t>
            </a:r>
            <a:endParaRPr lang="en-US" sz="1800" dirty="0">
              <a:ea typeface="+mn-lt"/>
              <a:cs typeface="Arial" panose="020B0604020202020204" pitchFamily="34" charset="0"/>
            </a:endParaRPr>
          </a:p>
          <a:p>
            <a:pPr>
              <a:lnSpc>
                <a:spcPct val="110000"/>
              </a:lnSpc>
            </a:pPr>
            <a:r>
              <a:rPr lang="en-IN" sz="1800" dirty="0">
                <a:cs typeface="Arial" panose="020B0604020202020204" pitchFamily="34" charset="0"/>
              </a:rPr>
              <a:t> A detailed analysis of the mechanism is been  done using the software's. With the improvement and implementation of new technology, the cost of expenditure maybe be increased and smoother movement of the robot will be provided. </a:t>
            </a:r>
          </a:p>
          <a:p>
            <a:pPr>
              <a:lnSpc>
                <a:spcPct val="110000"/>
              </a:lnSpc>
            </a:pPr>
            <a:endParaRPr lang="en-US" sz="1300" dirty="0">
              <a:latin typeface="Tw Cen MT" panose="020B0602020104020603"/>
              <a:ea typeface="+mn-lt"/>
              <a:cs typeface="+mn-lt"/>
            </a:endParaRPr>
          </a:p>
        </p:txBody>
      </p:sp>
      <p:sp>
        <p:nvSpPr>
          <p:cNvPr id="3" name="Title 1">
            <a:extLst>
              <a:ext uri="{FF2B5EF4-FFF2-40B4-BE49-F238E27FC236}">
                <a16:creationId xmlns:a16="http://schemas.microsoft.com/office/drawing/2014/main" id="{A75EE773-CD0F-4428-9BFC-9FC54BBB2ED7}"/>
              </a:ext>
            </a:extLst>
          </p:cNvPr>
          <p:cNvSpPr txBox="1">
            <a:spLocks/>
          </p:cNvSpPr>
          <p:nvPr/>
        </p:nvSpPr>
        <p:spPr>
          <a:xfrm>
            <a:off x="4357632" y="577106"/>
            <a:ext cx="6050713" cy="1116947"/>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marL="457200" indent="-457200">
              <a:buFont typeface="Wingdings"/>
              <a:buChar char="Ø"/>
            </a:pPr>
            <a:r>
              <a:rPr lang="en-US" sz="2800" b="1">
                <a:latin typeface="Comic Sans MS"/>
              </a:rPr>
              <a:t>Project Objective:</a:t>
            </a:r>
            <a:endParaRPr lang="en-US" sz="2800" dirty="0"/>
          </a:p>
        </p:txBody>
      </p:sp>
      <p:pic>
        <p:nvPicPr>
          <p:cNvPr id="4" name="Picture 4" descr="A picture containing grass, outdoor, person, person&#10;&#10;Description automatically generated">
            <a:extLst>
              <a:ext uri="{FF2B5EF4-FFF2-40B4-BE49-F238E27FC236}">
                <a16:creationId xmlns:a16="http://schemas.microsoft.com/office/drawing/2014/main" id="{8A6B16F4-97FD-4F46-B958-C4FB36C16532}"/>
              </a:ext>
            </a:extLst>
          </p:cNvPr>
          <p:cNvPicPr>
            <a:picLocks noChangeAspect="1"/>
          </p:cNvPicPr>
          <p:nvPr/>
        </p:nvPicPr>
        <p:blipFill rotWithShape="1">
          <a:blip r:embed="rId2"/>
          <a:srcRect l="27443" r="19497" b="1"/>
          <a:stretch/>
        </p:blipFill>
        <p:spPr>
          <a:xfrm>
            <a:off x="1" y="10"/>
            <a:ext cx="4175760" cy="7364351"/>
          </a:xfrm>
          <a:prstGeom prst="rect">
            <a:avLst/>
          </a:prstGeom>
        </p:spPr>
      </p:pic>
    </p:spTree>
    <p:extLst>
      <p:ext uri="{BB962C8B-B14F-4D97-AF65-F5344CB8AC3E}">
        <p14:creationId xmlns:p14="http://schemas.microsoft.com/office/powerpoint/2010/main" val="256917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C5EA-3EF5-4E27-AAB5-09D8FF74FBAC}"/>
              </a:ext>
            </a:extLst>
          </p:cNvPr>
          <p:cNvSpPr txBox="1">
            <a:spLocks/>
          </p:cNvSpPr>
          <p:nvPr/>
        </p:nvSpPr>
        <p:spPr>
          <a:xfrm>
            <a:off x="441958" y="647319"/>
            <a:ext cx="3253049" cy="626985"/>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marL="571500" indent="-571500">
              <a:buFont typeface="Wingdings"/>
              <a:buChar char="Ø"/>
            </a:pPr>
            <a:r>
              <a:rPr lang="en-US" b="1" dirty="0">
                <a:latin typeface="Comic Sans MS"/>
              </a:rPr>
              <a:t>Mechanism:</a:t>
            </a:r>
            <a:endParaRPr lang="en-US" dirty="0"/>
          </a:p>
        </p:txBody>
      </p:sp>
      <p:sp>
        <p:nvSpPr>
          <p:cNvPr id="3" name="Content Placeholder 2">
            <a:extLst>
              <a:ext uri="{FF2B5EF4-FFF2-40B4-BE49-F238E27FC236}">
                <a16:creationId xmlns:a16="http://schemas.microsoft.com/office/drawing/2014/main" id="{BFECBF12-F8A1-4191-ADE2-B18E49E042C7}"/>
              </a:ext>
            </a:extLst>
          </p:cNvPr>
          <p:cNvSpPr txBox="1">
            <a:spLocks/>
          </p:cNvSpPr>
          <p:nvPr/>
        </p:nvSpPr>
        <p:spPr>
          <a:xfrm>
            <a:off x="177798" y="1365744"/>
            <a:ext cx="6156962" cy="430939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83540" indent="-383540"/>
            <a:r>
              <a:rPr lang="en-US" sz="1400" dirty="0">
                <a:cs typeface="Arial" panose="020B0604020202020204" pitchFamily="34" charset="0"/>
              </a:rPr>
              <a:t>The robot works on the  Jansen </a:t>
            </a:r>
            <a:r>
              <a:rPr lang="en-US" sz="1400" dirty="0" err="1">
                <a:cs typeface="Arial" panose="020B0604020202020204" pitchFamily="34" charset="0"/>
              </a:rPr>
              <a:t>meachanism</a:t>
            </a:r>
            <a:r>
              <a:rPr lang="en-US" sz="1400" dirty="0">
                <a:cs typeface="Arial" panose="020B0604020202020204" pitchFamily="34" charset="0"/>
              </a:rPr>
              <a:t> which is  designed by a Dutch artist Theo Jansen . This mechanism is use  to drive four legged mini robot .</a:t>
            </a:r>
          </a:p>
          <a:p>
            <a:pPr marL="383540" indent="-383540"/>
            <a:r>
              <a:rPr lang="en-US" sz="1400" dirty="0">
                <a:cs typeface="Arial" panose="020B0604020202020204" pitchFamily="34" charset="0"/>
              </a:rPr>
              <a:t>The kinematics of this robot will allow it to move on different terrain at different speeds. IT has four legs. The linkage consists of the frame, crank, two pivoted rockers, and two couplers all connected by pivot joints. The kinematics of robots structure enables it to convert the rotating motion of the crank into the movement of foot similar to that of creature strolling. </a:t>
            </a:r>
          </a:p>
          <a:p>
            <a:pPr marL="383540" indent="-383540"/>
            <a:r>
              <a:rPr lang="en-US" sz="1400" dirty="0">
                <a:cs typeface="Arial" panose="020B0604020202020204" pitchFamily="34" charset="0"/>
              </a:rPr>
              <a:t>The most important benefit of this mechanism is that, it does not require microprocessor, controller and other actuator mechanisms. By copying to the physical structure of legged animals, it may be possible to improve the performance of the mobile robots. This mechanism is use  to drive four legged mini robot and actualize this mechanism using the robotic medium.</a:t>
            </a:r>
          </a:p>
        </p:txBody>
      </p:sp>
      <p:pic>
        <p:nvPicPr>
          <p:cNvPr id="4" name="VID-20211101-WA0025.mp4">
            <a:hlinkClick r:id="" action="ppaction://media"/>
            <a:extLst>
              <a:ext uri="{FF2B5EF4-FFF2-40B4-BE49-F238E27FC236}">
                <a16:creationId xmlns:a16="http://schemas.microsoft.com/office/drawing/2014/main" id="{CE20C05B-A709-45ED-B9F2-45A28CE7BBC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960" t="-1624" r="9358" b="-529"/>
          <a:stretch/>
        </p:blipFill>
        <p:spPr>
          <a:xfrm>
            <a:off x="6598920" y="1517563"/>
            <a:ext cx="5070337" cy="3822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926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40421-80C7-4895-B2E2-EB59CC320FC4}"/>
              </a:ext>
            </a:extLst>
          </p:cNvPr>
          <p:cNvSpPr/>
          <p:nvPr/>
        </p:nvSpPr>
        <p:spPr>
          <a:xfrm>
            <a:off x="567604" y="333896"/>
            <a:ext cx="4764446" cy="584775"/>
          </a:xfrm>
          <a:prstGeom prst="rect">
            <a:avLst/>
          </a:prstGeom>
          <a:noFill/>
        </p:spPr>
        <p:txBody>
          <a:bodyPr wrap="none" lIns="91440" tIns="45720" rIns="91440" bIns="45720" anchor="t">
            <a:spAutoFit/>
          </a:bodyPr>
          <a:lstStyle/>
          <a:p>
            <a:pPr marL="571500" indent="-571500" algn="ctr">
              <a:buFont typeface="Wingdings"/>
              <a:buChar char="Ø"/>
            </a:pPr>
            <a:r>
              <a:rPr lang="en-US" sz="3200" b="1" cap="none" spc="0" dirty="0">
                <a:ln w="0"/>
                <a:effectLst>
                  <a:outerShdw blurRad="38100" dist="19050" dir="2700000" algn="tl" rotWithShape="0">
                    <a:schemeClr val="dk1">
                      <a:alpha val="40000"/>
                    </a:schemeClr>
                  </a:outerShdw>
                </a:effectLst>
                <a:latin typeface="Comic Sans MS"/>
              </a:rPr>
              <a:t>Structural Diagram:</a:t>
            </a:r>
            <a:endParaRPr lang="en-US" sz="3200" b="1" cap="none" spc="0" dirty="0">
              <a:ln w="0"/>
              <a:effectLst>
                <a:outerShdw blurRad="38100" dist="19050" dir="2700000" algn="tl" rotWithShape="0">
                  <a:prstClr val="black">
                    <a:alpha val="40000"/>
                  </a:prstClr>
                </a:outerShdw>
              </a:effectLst>
              <a:latin typeface="Comic Sans MS"/>
            </a:endParaRPr>
          </a:p>
        </p:txBody>
      </p:sp>
      <p:pic>
        <p:nvPicPr>
          <p:cNvPr id="2050" name="Picture 2" descr="Bio-Inspired Engineering and Theo Jansen Mechanism">
            <a:extLst>
              <a:ext uri="{FF2B5EF4-FFF2-40B4-BE49-F238E27FC236}">
                <a16:creationId xmlns:a16="http://schemas.microsoft.com/office/drawing/2014/main" id="{B6E105DB-4E4D-45AE-879F-D4B1CC7E3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44" y="1393506"/>
            <a:ext cx="4025856" cy="40675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ED39B5-1427-461D-B1BA-E106406CE723}"/>
              </a:ext>
            </a:extLst>
          </p:cNvPr>
          <p:cNvPicPr>
            <a:picLocks noChangeAspect="1"/>
          </p:cNvPicPr>
          <p:nvPr/>
        </p:nvPicPr>
        <p:blipFill rotWithShape="1">
          <a:blip r:embed="rId3"/>
          <a:srcRect l="23000" t="20320" r="6125" b="11777"/>
          <a:stretch/>
        </p:blipFill>
        <p:spPr>
          <a:xfrm>
            <a:off x="5444004" y="1393506"/>
            <a:ext cx="6170694" cy="3910014"/>
          </a:xfrm>
          <a:prstGeom prst="rect">
            <a:avLst/>
          </a:prstGeom>
        </p:spPr>
      </p:pic>
    </p:spTree>
    <p:extLst>
      <p:ext uri="{BB962C8B-B14F-4D97-AF65-F5344CB8AC3E}">
        <p14:creationId xmlns:p14="http://schemas.microsoft.com/office/powerpoint/2010/main" val="350040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6B0B-B689-4A35-B5C3-64CF5A52E04B}"/>
              </a:ext>
            </a:extLst>
          </p:cNvPr>
          <p:cNvSpPr txBox="1">
            <a:spLocks/>
          </p:cNvSpPr>
          <p:nvPr/>
        </p:nvSpPr>
        <p:spPr>
          <a:xfrm>
            <a:off x="234520" y="405709"/>
            <a:ext cx="9601200" cy="711723"/>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marL="571500" indent="-571500">
              <a:buFont typeface="Wingdings" panose="05000000000000000000" pitchFamily="2" charset="2"/>
              <a:buChar char="Ø"/>
            </a:pPr>
            <a:r>
              <a:rPr lang="en-US" sz="2800" b="1" dirty="0">
                <a:latin typeface="Comic Sans MS" panose="030F0702030302020204" pitchFamily="66" charset="0"/>
              </a:rPr>
              <a:t>Detail Design:</a:t>
            </a:r>
            <a:endParaRPr lang="en-IN" sz="2800" b="1" dirty="0">
              <a:latin typeface="Comic Sans MS" panose="030F0702030302020204" pitchFamily="66" charset="0"/>
            </a:endParaRPr>
          </a:p>
        </p:txBody>
      </p:sp>
      <p:pic>
        <p:nvPicPr>
          <p:cNvPr id="6" name="Picture 5">
            <a:extLst>
              <a:ext uri="{FF2B5EF4-FFF2-40B4-BE49-F238E27FC236}">
                <a16:creationId xmlns:a16="http://schemas.microsoft.com/office/drawing/2014/main" id="{B8965225-40DC-4526-A988-980A1F65B2C4}"/>
              </a:ext>
            </a:extLst>
          </p:cNvPr>
          <p:cNvPicPr>
            <a:picLocks noChangeAspect="1"/>
          </p:cNvPicPr>
          <p:nvPr/>
        </p:nvPicPr>
        <p:blipFill rotWithShape="1">
          <a:blip r:embed="rId2"/>
          <a:srcRect l="44626" t="20900" r="22747" b="13337"/>
          <a:stretch/>
        </p:blipFill>
        <p:spPr>
          <a:xfrm>
            <a:off x="7314758" y="1117432"/>
            <a:ext cx="3825880" cy="43374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a:extLst>
              <a:ext uri="{FF2B5EF4-FFF2-40B4-BE49-F238E27FC236}">
                <a16:creationId xmlns:a16="http://schemas.microsoft.com/office/drawing/2014/main" id="{BDFAF6FF-E79D-4321-950B-62B387345CB0}"/>
              </a:ext>
            </a:extLst>
          </p:cNvPr>
          <p:cNvSpPr txBox="1"/>
          <p:nvPr/>
        </p:nvSpPr>
        <p:spPr>
          <a:xfrm>
            <a:off x="2594880" y="5585600"/>
            <a:ext cx="3054284" cy="369332"/>
          </a:xfrm>
          <a:prstGeom prst="rect">
            <a:avLst/>
          </a:prstGeom>
          <a:noFill/>
        </p:spPr>
        <p:txBody>
          <a:bodyPr wrap="square" rtlCol="0">
            <a:spAutoFit/>
          </a:bodyPr>
          <a:lstStyle/>
          <a:p>
            <a:r>
              <a:rPr lang="en-US" dirty="0"/>
              <a:t>Spider Robot Cad Design</a:t>
            </a:r>
            <a:endParaRPr lang="en-IN" dirty="0"/>
          </a:p>
        </p:txBody>
      </p:sp>
      <p:sp>
        <p:nvSpPr>
          <p:cNvPr id="8" name="TextBox 7">
            <a:extLst>
              <a:ext uri="{FF2B5EF4-FFF2-40B4-BE49-F238E27FC236}">
                <a16:creationId xmlns:a16="http://schemas.microsoft.com/office/drawing/2014/main" id="{A9C0541A-53BB-4056-BF00-95E1C17E5795}"/>
              </a:ext>
            </a:extLst>
          </p:cNvPr>
          <p:cNvSpPr txBox="1"/>
          <p:nvPr/>
        </p:nvSpPr>
        <p:spPr>
          <a:xfrm>
            <a:off x="8594889" y="5585600"/>
            <a:ext cx="1783109" cy="369332"/>
          </a:xfrm>
          <a:prstGeom prst="rect">
            <a:avLst/>
          </a:prstGeom>
          <a:noFill/>
        </p:spPr>
        <p:txBody>
          <a:bodyPr wrap="square" rtlCol="0">
            <a:spAutoFit/>
          </a:bodyPr>
          <a:lstStyle/>
          <a:p>
            <a:r>
              <a:rPr lang="en-US" dirty="0"/>
              <a:t>Leg Design</a:t>
            </a:r>
            <a:endParaRPr lang="en-IN" dirty="0"/>
          </a:p>
        </p:txBody>
      </p:sp>
      <p:pic>
        <p:nvPicPr>
          <p:cNvPr id="10" name="Picture 9">
            <a:extLst>
              <a:ext uri="{FF2B5EF4-FFF2-40B4-BE49-F238E27FC236}">
                <a16:creationId xmlns:a16="http://schemas.microsoft.com/office/drawing/2014/main" id="{675AB729-4889-41C6-920F-FEA6979B3B3A}"/>
              </a:ext>
            </a:extLst>
          </p:cNvPr>
          <p:cNvPicPr>
            <a:picLocks noChangeAspect="1"/>
          </p:cNvPicPr>
          <p:nvPr/>
        </p:nvPicPr>
        <p:blipFill rotWithShape="1">
          <a:blip r:embed="rId3"/>
          <a:srcRect l="30000" t="16294" r="14878" b="16293"/>
          <a:stretch/>
        </p:blipFill>
        <p:spPr>
          <a:xfrm>
            <a:off x="622099" y="1117432"/>
            <a:ext cx="6305080" cy="43374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3282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386FA6-14BF-448F-AEAF-5EBDC43D552D}"/>
              </a:ext>
            </a:extLst>
          </p:cNvPr>
          <p:cNvSpPr txBox="1">
            <a:spLocks/>
          </p:cNvSpPr>
          <p:nvPr/>
        </p:nvSpPr>
        <p:spPr>
          <a:xfrm>
            <a:off x="451542" y="328084"/>
            <a:ext cx="10180948" cy="673976"/>
          </a:xfrm>
          <a:prstGeom prst="rect">
            <a:avLst/>
          </a:prstGeom>
        </p:spPr>
        <p:txBody>
          <a:bodyPr>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IN" sz="2400" b="1" dirty="0" err="1"/>
              <a:t>Solidworks</a:t>
            </a:r>
            <a:r>
              <a:rPr lang="en-IN" sz="2400" b="1" dirty="0"/>
              <a:t> Motion Study of the Spider Bot :-</a:t>
            </a:r>
          </a:p>
        </p:txBody>
      </p:sp>
      <p:pic>
        <p:nvPicPr>
          <p:cNvPr id="8" name="6">
            <a:hlinkClick r:id="" action="ppaction://media"/>
            <a:extLst>
              <a:ext uri="{FF2B5EF4-FFF2-40B4-BE49-F238E27FC236}">
                <a16:creationId xmlns:a16="http://schemas.microsoft.com/office/drawing/2014/main" id="{B8FE1870-DAFA-4E4E-A65F-91C5B60076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269" t="4742" r="2090" b="6714"/>
          <a:stretch/>
        </p:blipFill>
        <p:spPr>
          <a:xfrm>
            <a:off x="2371620" y="1002060"/>
            <a:ext cx="6862440" cy="4346212"/>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34168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FD29F2-3AE5-4028-B34D-2C15A2EBA0FA}"/>
              </a:ext>
            </a:extLst>
          </p:cNvPr>
          <p:cNvSpPr txBox="1"/>
          <p:nvPr/>
        </p:nvSpPr>
        <p:spPr>
          <a:xfrm>
            <a:off x="5069206" y="2915781"/>
            <a:ext cx="2053590" cy="461665"/>
          </a:xfrm>
          <a:prstGeom prst="rect">
            <a:avLst/>
          </a:prstGeom>
          <a:noFill/>
        </p:spPr>
        <p:txBody>
          <a:bodyPr wrap="square">
            <a:spAutoFit/>
          </a:bodyPr>
          <a:lstStyle/>
          <a:p>
            <a:r>
              <a:rPr lang="en-IN" sz="2400" b="1" dirty="0"/>
              <a:t>Components</a:t>
            </a:r>
            <a:r>
              <a:rPr lang="en-IN" sz="2400" dirty="0"/>
              <a:t> </a:t>
            </a:r>
          </a:p>
        </p:txBody>
      </p:sp>
      <p:pic>
        <p:nvPicPr>
          <p:cNvPr id="3074" name="Picture 2" descr="Buy ESP8266 NodeMCU CP2102 Board at Lowest Price In India | Robu.in">
            <a:extLst>
              <a:ext uri="{FF2B5EF4-FFF2-40B4-BE49-F238E27FC236}">
                <a16:creationId xmlns:a16="http://schemas.microsoft.com/office/drawing/2014/main" id="{BF76531D-E3C0-4E24-B3E2-4C042D6D3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360" y="523245"/>
            <a:ext cx="3092768" cy="23165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6C4DC6A-84B9-4F07-B62A-ACA17D4D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969" y="521832"/>
            <a:ext cx="2316591" cy="23165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2" name="Picture 10" descr="Invento 1pcs BO motor 12V DC straight shaft 200 rpm geared motor 500 gf-cm  for robot smart car : Amazon.in: Industrial &amp; Scientific">
            <a:extLst>
              <a:ext uri="{FF2B5EF4-FFF2-40B4-BE49-F238E27FC236}">
                <a16:creationId xmlns:a16="http://schemas.microsoft.com/office/drawing/2014/main" id="{5995F3A2-12D9-4A44-96A3-1091D40B4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651" y="3637295"/>
            <a:ext cx="2053590" cy="1796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8D25477-3E6C-413C-9592-70EB5D993089}"/>
                  </a:ext>
                </a:extLst>
              </p14:cNvPr>
              <p14:cNvContentPartPr/>
              <p14:nvPr/>
            </p14:nvContentPartPr>
            <p14:xfrm>
              <a:off x="3703360" y="3974218"/>
              <a:ext cx="360" cy="360"/>
            </p14:xfrm>
          </p:contentPart>
        </mc:Choice>
        <mc:Fallback xmlns="">
          <p:pic>
            <p:nvPicPr>
              <p:cNvPr id="9" name="Ink 8">
                <a:extLst>
                  <a:ext uri="{FF2B5EF4-FFF2-40B4-BE49-F238E27FC236}">
                    <a16:creationId xmlns:a16="http://schemas.microsoft.com/office/drawing/2014/main" id="{F8D25477-3E6C-413C-9592-70EB5D993089}"/>
                  </a:ext>
                </a:extLst>
              </p:cNvPr>
              <p:cNvPicPr/>
              <p:nvPr/>
            </p:nvPicPr>
            <p:blipFill>
              <a:blip r:embed="rId6"/>
              <a:stretch>
                <a:fillRect/>
              </a:stretch>
            </p:blipFill>
            <p:spPr>
              <a:xfrm>
                <a:off x="3694720" y="39655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9170B20-EEC1-4216-AF3A-0EB780FC8FC8}"/>
                  </a:ext>
                </a:extLst>
              </p14:cNvPr>
              <p14:cNvContentPartPr/>
              <p14:nvPr/>
            </p14:nvContentPartPr>
            <p14:xfrm>
              <a:off x="3570880" y="3425218"/>
              <a:ext cx="1398240" cy="593640"/>
            </p14:xfrm>
          </p:contentPart>
        </mc:Choice>
        <mc:Fallback xmlns="">
          <p:pic>
            <p:nvPicPr>
              <p:cNvPr id="10" name="Ink 9">
                <a:extLst>
                  <a:ext uri="{FF2B5EF4-FFF2-40B4-BE49-F238E27FC236}">
                    <a16:creationId xmlns:a16="http://schemas.microsoft.com/office/drawing/2014/main" id="{C9170B20-EEC1-4216-AF3A-0EB780FC8FC8}"/>
                  </a:ext>
                </a:extLst>
              </p:cNvPr>
              <p:cNvPicPr/>
              <p:nvPr/>
            </p:nvPicPr>
            <p:blipFill>
              <a:blip r:embed="rId8"/>
              <a:stretch>
                <a:fillRect/>
              </a:stretch>
            </p:blipFill>
            <p:spPr>
              <a:xfrm>
                <a:off x="3561880" y="3416218"/>
                <a:ext cx="141588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6457065E-5A38-4297-9F69-9AAC706F9558}"/>
                  </a:ext>
                </a:extLst>
              </p14:cNvPr>
              <p14:cNvContentPartPr/>
              <p14:nvPr/>
            </p14:nvContentPartPr>
            <p14:xfrm>
              <a:off x="7067560" y="2509378"/>
              <a:ext cx="993600" cy="421920"/>
            </p14:xfrm>
          </p:contentPart>
        </mc:Choice>
        <mc:Fallback xmlns="">
          <p:pic>
            <p:nvPicPr>
              <p:cNvPr id="21" name="Ink 20">
                <a:extLst>
                  <a:ext uri="{FF2B5EF4-FFF2-40B4-BE49-F238E27FC236}">
                    <a16:creationId xmlns:a16="http://schemas.microsoft.com/office/drawing/2014/main" id="{6457065E-5A38-4297-9F69-9AAC706F9558}"/>
                  </a:ext>
                </a:extLst>
              </p:cNvPr>
              <p:cNvPicPr/>
              <p:nvPr/>
            </p:nvPicPr>
            <p:blipFill>
              <a:blip r:embed="rId10"/>
              <a:stretch>
                <a:fillRect/>
              </a:stretch>
            </p:blipFill>
            <p:spPr>
              <a:xfrm>
                <a:off x="7058920" y="2500378"/>
                <a:ext cx="10112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152CDB3E-8FFE-4C2F-9684-5F9C7D60998C}"/>
                  </a:ext>
                </a:extLst>
              </p14:cNvPr>
              <p14:cNvContentPartPr/>
              <p14:nvPr/>
            </p14:nvContentPartPr>
            <p14:xfrm>
              <a:off x="7261240" y="3458698"/>
              <a:ext cx="1385640" cy="560160"/>
            </p14:xfrm>
          </p:contentPart>
        </mc:Choice>
        <mc:Fallback xmlns="">
          <p:pic>
            <p:nvPicPr>
              <p:cNvPr id="17" name="Ink 16">
                <a:extLst>
                  <a:ext uri="{FF2B5EF4-FFF2-40B4-BE49-F238E27FC236}">
                    <a16:creationId xmlns:a16="http://schemas.microsoft.com/office/drawing/2014/main" id="{152CDB3E-8FFE-4C2F-9684-5F9C7D60998C}"/>
                  </a:ext>
                </a:extLst>
              </p:cNvPr>
              <p:cNvPicPr/>
              <p:nvPr/>
            </p:nvPicPr>
            <p:blipFill>
              <a:blip r:embed="rId12"/>
              <a:stretch>
                <a:fillRect/>
              </a:stretch>
            </p:blipFill>
            <p:spPr>
              <a:xfrm>
                <a:off x="7252240" y="3450058"/>
                <a:ext cx="140328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D8D47A1-D569-4AE0-9A59-4F0D336D50E5}"/>
                  </a:ext>
                </a:extLst>
              </p14:cNvPr>
              <p14:cNvContentPartPr/>
              <p14:nvPr/>
            </p14:nvContentPartPr>
            <p14:xfrm>
              <a:off x="4017441" y="2409824"/>
              <a:ext cx="1206000" cy="512280"/>
            </p14:xfrm>
          </p:contentPart>
        </mc:Choice>
        <mc:Fallback xmlns="">
          <p:pic>
            <p:nvPicPr>
              <p:cNvPr id="18" name="Ink 17">
                <a:extLst>
                  <a:ext uri="{FF2B5EF4-FFF2-40B4-BE49-F238E27FC236}">
                    <a16:creationId xmlns:a16="http://schemas.microsoft.com/office/drawing/2014/main" id="{1D8D47A1-D569-4AE0-9A59-4F0D336D50E5}"/>
                  </a:ext>
                </a:extLst>
              </p:cNvPr>
              <p:cNvPicPr/>
              <p:nvPr/>
            </p:nvPicPr>
            <p:blipFill>
              <a:blip r:embed="rId14"/>
              <a:stretch>
                <a:fillRect/>
              </a:stretch>
            </p:blipFill>
            <p:spPr>
              <a:xfrm>
                <a:off x="4008441" y="2400824"/>
                <a:ext cx="122364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0018953-02AE-4C4E-9E96-3AB550033C16}"/>
                  </a:ext>
                </a:extLst>
              </p14:cNvPr>
              <p14:cNvContentPartPr/>
              <p14:nvPr/>
            </p14:nvContentPartPr>
            <p14:xfrm>
              <a:off x="2623000" y="1405258"/>
              <a:ext cx="360" cy="7560"/>
            </p14:xfrm>
          </p:contentPart>
        </mc:Choice>
        <mc:Fallback xmlns="">
          <p:pic>
            <p:nvPicPr>
              <p:cNvPr id="19" name="Ink 18">
                <a:extLst>
                  <a:ext uri="{FF2B5EF4-FFF2-40B4-BE49-F238E27FC236}">
                    <a16:creationId xmlns:a16="http://schemas.microsoft.com/office/drawing/2014/main" id="{40018953-02AE-4C4E-9E96-3AB550033C16}"/>
                  </a:ext>
                </a:extLst>
              </p:cNvPr>
              <p:cNvPicPr/>
              <p:nvPr/>
            </p:nvPicPr>
            <p:blipFill>
              <a:blip r:embed="rId16"/>
              <a:stretch>
                <a:fillRect/>
              </a:stretch>
            </p:blipFill>
            <p:spPr>
              <a:xfrm>
                <a:off x="2614000" y="1396618"/>
                <a:ext cx="18000" cy="25200"/>
              </a:xfrm>
              <a:prstGeom prst="rect">
                <a:avLst/>
              </a:prstGeom>
            </p:spPr>
          </p:pic>
        </mc:Fallback>
      </mc:AlternateContent>
      <p:sp>
        <p:nvSpPr>
          <p:cNvPr id="20" name="Oval 19">
            <a:extLst>
              <a:ext uri="{FF2B5EF4-FFF2-40B4-BE49-F238E27FC236}">
                <a16:creationId xmlns:a16="http://schemas.microsoft.com/office/drawing/2014/main" id="{6C2D0462-CCE5-4EEB-90BF-22B838C285AC}"/>
              </a:ext>
            </a:extLst>
          </p:cNvPr>
          <p:cNvSpPr/>
          <p:nvPr/>
        </p:nvSpPr>
        <p:spPr>
          <a:xfrm>
            <a:off x="4735763" y="2839836"/>
            <a:ext cx="2661862" cy="7414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6" name="Picture 14" descr="Rechargeable lithium ion battery cell 18650 3.7v 2600mah li ion battery  with PCM，NTC|Battery Packs| - AliExpress">
            <a:extLst>
              <a:ext uri="{FF2B5EF4-FFF2-40B4-BE49-F238E27FC236}">
                <a16:creationId xmlns:a16="http://schemas.microsoft.com/office/drawing/2014/main" id="{8C92F72B-0962-4E49-ADFC-8197CB80AA1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7018" t="12686" r="2259" b="15727"/>
          <a:stretch/>
        </p:blipFill>
        <p:spPr bwMode="auto">
          <a:xfrm>
            <a:off x="1278760" y="3637295"/>
            <a:ext cx="2571768" cy="20292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68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1B18B2-AB29-468F-A322-C1F0CF3201C3}"/>
              </a:ext>
            </a:extLst>
          </p:cNvPr>
          <p:cNvPicPr>
            <a:picLocks noChangeAspect="1"/>
          </p:cNvPicPr>
          <p:nvPr/>
        </p:nvPicPr>
        <p:blipFill rotWithShape="1">
          <a:blip r:embed="rId2">
            <a:extLst>
              <a:ext uri="{28A0092B-C50C-407E-A947-70E740481C1C}">
                <a14:useLocalDpi xmlns:a14="http://schemas.microsoft.com/office/drawing/2010/main" val="0"/>
              </a:ext>
            </a:extLst>
          </a:blip>
          <a:srcRect l="4292" r="19684" b="21509"/>
          <a:stretch/>
        </p:blipFill>
        <p:spPr>
          <a:xfrm>
            <a:off x="887524" y="1362761"/>
            <a:ext cx="5506145" cy="3669355"/>
          </a:xfrm>
          <a:prstGeom prst="rect">
            <a:avLst/>
          </a:prstGeom>
        </p:spPr>
      </p:pic>
      <p:sp>
        <p:nvSpPr>
          <p:cNvPr id="5" name="TextBox 4">
            <a:extLst>
              <a:ext uri="{FF2B5EF4-FFF2-40B4-BE49-F238E27FC236}">
                <a16:creationId xmlns:a16="http://schemas.microsoft.com/office/drawing/2014/main" id="{0E82F203-7FAC-4246-9919-536E96F36CDE}"/>
              </a:ext>
            </a:extLst>
          </p:cNvPr>
          <p:cNvSpPr txBox="1"/>
          <p:nvPr/>
        </p:nvSpPr>
        <p:spPr>
          <a:xfrm>
            <a:off x="8515349" y="5125907"/>
            <a:ext cx="6103620" cy="369332"/>
          </a:xfrm>
          <a:prstGeom prst="rect">
            <a:avLst/>
          </a:prstGeom>
          <a:noFill/>
        </p:spPr>
        <p:txBody>
          <a:bodyPr wrap="square">
            <a:spAutoFit/>
          </a:bodyPr>
          <a:lstStyle/>
          <a:p>
            <a:r>
              <a:rPr lang="en-IN" dirty="0"/>
              <a:t>Circuit Diagram</a:t>
            </a:r>
          </a:p>
        </p:txBody>
      </p:sp>
      <p:sp>
        <p:nvSpPr>
          <p:cNvPr id="7" name="TextBox 6">
            <a:extLst>
              <a:ext uri="{FF2B5EF4-FFF2-40B4-BE49-F238E27FC236}">
                <a16:creationId xmlns:a16="http://schemas.microsoft.com/office/drawing/2014/main" id="{8055DB4C-BC4F-4BEF-B4FA-754CAC2C68D1}"/>
              </a:ext>
            </a:extLst>
          </p:cNvPr>
          <p:cNvSpPr txBox="1"/>
          <p:nvPr/>
        </p:nvSpPr>
        <p:spPr>
          <a:xfrm>
            <a:off x="2714410" y="5127165"/>
            <a:ext cx="1924484" cy="369332"/>
          </a:xfrm>
          <a:prstGeom prst="rect">
            <a:avLst/>
          </a:prstGeom>
          <a:noFill/>
        </p:spPr>
        <p:txBody>
          <a:bodyPr wrap="square">
            <a:spAutoFit/>
          </a:bodyPr>
          <a:lstStyle/>
          <a:p>
            <a:r>
              <a:rPr lang="en-IN" dirty="0"/>
              <a:t>Block Diagram</a:t>
            </a:r>
          </a:p>
        </p:txBody>
      </p:sp>
      <p:pic>
        <p:nvPicPr>
          <p:cNvPr id="9" name="Picture 8">
            <a:extLst>
              <a:ext uri="{FF2B5EF4-FFF2-40B4-BE49-F238E27FC236}">
                <a16:creationId xmlns:a16="http://schemas.microsoft.com/office/drawing/2014/main" id="{A44904D1-ED37-4235-82FA-488D8AF700BA}"/>
              </a:ext>
            </a:extLst>
          </p:cNvPr>
          <p:cNvPicPr>
            <a:picLocks noChangeAspect="1"/>
          </p:cNvPicPr>
          <p:nvPr/>
        </p:nvPicPr>
        <p:blipFill rotWithShape="1">
          <a:blip r:embed="rId3"/>
          <a:srcRect t="1" r="-72" b="-1953"/>
          <a:stretch/>
        </p:blipFill>
        <p:spPr>
          <a:xfrm>
            <a:off x="6597705" y="1560491"/>
            <a:ext cx="5246545" cy="3273894"/>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D4B4FCC-885D-40D6-B7B4-05D12BADE986}"/>
                  </a:ext>
                </a:extLst>
              </p14:cNvPr>
              <p14:cNvContentPartPr/>
              <p14:nvPr/>
            </p14:nvContentPartPr>
            <p14:xfrm>
              <a:off x="4312967" y="4225858"/>
              <a:ext cx="94680" cy="224280"/>
            </p14:xfrm>
          </p:contentPart>
        </mc:Choice>
        <mc:Fallback xmlns="">
          <p:pic>
            <p:nvPicPr>
              <p:cNvPr id="12" name="Ink 11">
                <a:extLst>
                  <a:ext uri="{FF2B5EF4-FFF2-40B4-BE49-F238E27FC236}">
                    <a16:creationId xmlns:a16="http://schemas.microsoft.com/office/drawing/2014/main" id="{8D4B4FCC-885D-40D6-B7B4-05D12BADE986}"/>
                  </a:ext>
                </a:extLst>
              </p:cNvPr>
              <p:cNvPicPr/>
              <p:nvPr/>
            </p:nvPicPr>
            <p:blipFill>
              <a:blip r:embed="rId5"/>
              <a:stretch>
                <a:fillRect/>
              </a:stretch>
            </p:blipFill>
            <p:spPr>
              <a:xfrm>
                <a:off x="4308647" y="4221538"/>
                <a:ext cx="103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BEE419D2-2BCA-4E87-8799-116228C167CD}"/>
                  </a:ext>
                </a:extLst>
              </p14:cNvPr>
              <p14:cNvContentPartPr/>
              <p14:nvPr/>
            </p14:nvContentPartPr>
            <p14:xfrm>
              <a:off x="6023400" y="4240350"/>
              <a:ext cx="118080" cy="255240"/>
            </p14:xfrm>
          </p:contentPart>
        </mc:Choice>
        <mc:Fallback xmlns="">
          <p:pic>
            <p:nvPicPr>
              <p:cNvPr id="13" name="Ink 12">
                <a:extLst>
                  <a:ext uri="{FF2B5EF4-FFF2-40B4-BE49-F238E27FC236}">
                    <a16:creationId xmlns:a16="http://schemas.microsoft.com/office/drawing/2014/main" id="{BEE419D2-2BCA-4E87-8799-116228C167CD}"/>
                  </a:ext>
                </a:extLst>
              </p:cNvPr>
              <p:cNvPicPr/>
              <p:nvPr/>
            </p:nvPicPr>
            <p:blipFill>
              <a:blip r:embed="rId7"/>
              <a:stretch>
                <a:fillRect/>
              </a:stretch>
            </p:blipFill>
            <p:spPr>
              <a:xfrm>
                <a:off x="6019080" y="4236030"/>
                <a:ext cx="126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7E23CC4-6583-4B3A-8B9D-6B9A0CDEA9C7}"/>
                  </a:ext>
                </a:extLst>
              </p14:cNvPr>
              <p14:cNvContentPartPr/>
              <p14:nvPr/>
            </p14:nvContentPartPr>
            <p14:xfrm>
              <a:off x="4306440" y="4228320"/>
              <a:ext cx="103680" cy="239040"/>
            </p14:xfrm>
          </p:contentPart>
        </mc:Choice>
        <mc:Fallback xmlns="">
          <p:pic>
            <p:nvPicPr>
              <p:cNvPr id="15" name="Ink 14">
                <a:extLst>
                  <a:ext uri="{FF2B5EF4-FFF2-40B4-BE49-F238E27FC236}">
                    <a16:creationId xmlns:a16="http://schemas.microsoft.com/office/drawing/2014/main" id="{67E23CC4-6583-4B3A-8B9D-6B9A0CDEA9C7}"/>
                  </a:ext>
                </a:extLst>
              </p:cNvPr>
              <p:cNvPicPr/>
              <p:nvPr/>
            </p:nvPicPr>
            <p:blipFill>
              <a:blip r:embed="rId9"/>
              <a:stretch>
                <a:fillRect/>
              </a:stretch>
            </p:blipFill>
            <p:spPr>
              <a:xfrm>
                <a:off x="4302120" y="4224000"/>
                <a:ext cx="112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2703D97-9B6E-405D-AD3E-D10CD53679D7}"/>
                  </a:ext>
                </a:extLst>
              </p14:cNvPr>
              <p14:cNvContentPartPr/>
              <p14:nvPr/>
            </p14:nvContentPartPr>
            <p14:xfrm>
              <a:off x="-229080" y="1096800"/>
              <a:ext cx="360" cy="360"/>
            </p14:xfrm>
          </p:contentPart>
        </mc:Choice>
        <mc:Fallback xmlns="">
          <p:pic>
            <p:nvPicPr>
              <p:cNvPr id="16" name="Ink 15">
                <a:extLst>
                  <a:ext uri="{FF2B5EF4-FFF2-40B4-BE49-F238E27FC236}">
                    <a16:creationId xmlns:a16="http://schemas.microsoft.com/office/drawing/2014/main" id="{32703D97-9B6E-405D-AD3E-D10CD53679D7}"/>
                  </a:ext>
                </a:extLst>
              </p:cNvPr>
              <p:cNvPicPr/>
              <p:nvPr/>
            </p:nvPicPr>
            <p:blipFill>
              <a:blip r:embed="rId11"/>
              <a:stretch>
                <a:fillRect/>
              </a:stretch>
            </p:blipFill>
            <p:spPr>
              <a:xfrm>
                <a:off x="-233400" y="10921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D9D76CA1-409F-484B-9CD4-D4DC68B8D162}"/>
                  </a:ext>
                </a:extLst>
              </p14:cNvPr>
              <p14:cNvContentPartPr/>
              <p14:nvPr/>
            </p14:nvContentPartPr>
            <p14:xfrm>
              <a:off x="-936480" y="1096800"/>
              <a:ext cx="6480" cy="6480"/>
            </p14:xfrm>
          </p:contentPart>
        </mc:Choice>
        <mc:Fallback xmlns="">
          <p:pic>
            <p:nvPicPr>
              <p:cNvPr id="17" name="Ink 16">
                <a:extLst>
                  <a:ext uri="{FF2B5EF4-FFF2-40B4-BE49-F238E27FC236}">
                    <a16:creationId xmlns:a16="http://schemas.microsoft.com/office/drawing/2014/main" id="{D9D76CA1-409F-484B-9CD4-D4DC68B8D162}"/>
                  </a:ext>
                </a:extLst>
              </p:cNvPr>
              <p:cNvPicPr/>
              <p:nvPr/>
            </p:nvPicPr>
            <p:blipFill>
              <a:blip r:embed="rId13"/>
              <a:stretch>
                <a:fillRect/>
              </a:stretch>
            </p:blipFill>
            <p:spPr>
              <a:xfrm>
                <a:off x="-940800" y="1092120"/>
                <a:ext cx="15120" cy="15120"/>
              </a:xfrm>
              <a:prstGeom prst="rect">
                <a:avLst/>
              </a:prstGeom>
            </p:spPr>
          </p:pic>
        </mc:Fallback>
      </mc:AlternateContent>
    </p:spTree>
    <p:extLst>
      <p:ext uri="{BB962C8B-B14F-4D97-AF65-F5344CB8AC3E}">
        <p14:creationId xmlns:p14="http://schemas.microsoft.com/office/powerpoint/2010/main" val="2249139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4184</TotalTime>
  <Words>801</Words>
  <Application>Microsoft Office PowerPoint</Application>
  <PresentationFormat>Widescreen</PresentationFormat>
  <Paragraphs>35</Paragraphs>
  <Slides>11</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Comic Sans MS</vt:lpstr>
      <vt:lpstr>Nunito</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Omkar Malusare</dc:creator>
  <cp:lastModifiedBy>Omkar Malusare</cp:lastModifiedBy>
  <cp:revision>5</cp:revision>
  <dcterms:created xsi:type="dcterms:W3CDTF">2022-04-07T14:20:36Z</dcterms:created>
  <dcterms:modified xsi:type="dcterms:W3CDTF">2023-10-01T19:27:17Z</dcterms:modified>
</cp:coreProperties>
</file>